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994E1-3801-4598-A58A-CDED4809598A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23F197A-FA6F-4C95-BF6A-3DFE212C3BF4}">
      <dgm:prSet phldrT="[Text]" custT="1"/>
      <dgm:spPr/>
      <dgm:t>
        <a:bodyPr/>
        <a:lstStyle/>
        <a:p>
          <a:r>
            <a:rPr lang="en-US" sz="2900" dirty="0" smtClean="0"/>
            <a:t>DNA  </a:t>
          </a:r>
          <a:r>
            <a:rPr lang="en-US" sz="1800" dirty="0" smtClean="0"/>
            <a:t>then</a:t>
          </a:r>
          <a:endParaRPr lang="en-US" sz="1800" dirty="0"/>
        </a:p>
      </dgm:t>
    </dgm:pt>
    <dgm:pt modelId="{1FFDB300-EB46-4FBE-B1AD-DD49804E197C}" type="parTrans" cxnId="{28D1C9CB-95B9-46C1-BB43-C8AD24D1AA69}">
      <dgm:prSet/>
      <dgm:spPr/>
      <dgm:t>
        <a:bodyPr/>
        <a:lstStyle/>
        <a:p>
          <a:endParaRPr lang="en-US"/>
        </a:p>
      </dgm:t>
    </dgm:pt>
    <dgm:pt modelId="{0E66DF61-D769-4AEE-8FC2-502FC05D3681}" type="sibTrans" cxnId="{28D1C9CB-95B9-46C1-BB43-C8AD24D1AA69}">
      <dgm:prSet/>
      <dgm:spPr/>
      <dgm:t>
        <a:bodyPr/>
        <a:lstStyle/>
        <a:p>
          <a:endParaRPr lang="en-US"/>
        </a:p>
      </dgm:t>
    </dgm:pt>
    <dgm:pt modelId="{82AEA79B-2043-41A4-BB57-B03B52DCC4C9}">
      <dgm:prSet phldrT="[Text]" custT="1"/>
      <dgm:spPr/>
      <dgm:t>
        <a:bodyPr/>
        <a:lstStyle/>
        <a:p>
          <a:r>
            <a:rPr lang="en-US" sz="2600" dirty="0" smtClean="0"/>
            <a:t>mRNA  </a:t>
          </a:r>
          <a:r>
            <a:rPr lang="en-US" sz="1800" dirty="0" smtClean="0"/>
            <a:t>then</a:t>
          </a:r>
          <a:endParaRPr lang="en-US" sz="2600" dirty="0"/>
        </a:p>
      </dgm:t>
    </dgm:pt>
    <dgm:pt modelId="{D3046746-04CB-4264-8937-2707512A9877}" type="parTrans" cxnId="{83FE99A9-DBCA-4641-86C1-751B12C81AFE}">
      <dgm:prSet/>
      <dgm:spPr/>
      <dgm:t>
        <a:bodyPr/>
        <a:lstStyle/>
        <a:p>
          <a:endParaRPr lang="en-US"/>
        </a:p>
      </dgm:t>
    </dgm:pt>
    <dgm:pt modelId="{2514512E-1565-4FD4-B396-D7127C2F7B8B}" type="sibTrans" cxnId="{83FE99A9-DBCA-4641-86C1-751B12C81AFE}">
      <dgm:prSet/>
      <dgm:spPr/>
      <dgm:t>
        <a:bodyPr/>
        <a:lstStyle/>
        <a:p>
          <a:endParaRPr lang="en-US"/>
        </a:p>
      </dgm:t>
    </dgm:pt>
    <dgm:pt modelId="{151F3471-30A2-4988-BE1C-A2411C2469D1}">
      <dgm:prSet phldrT="[Text]"/>
      <dgm:spPr/>
      <dgm:t>
        <a:bodyPr/>
        <a:lstStyle/>
        <a:p>
          <a:r>
            <a:rPr lang="en-US" dirty="0" smtClean="0"/>
            <a:t>Protein!</a:t>
          </a:r>
          <a:endParaRPr lang="en-US" dirty="0"/>
        </a:p>
      </dgm:t>
    </dgm:pt>
    <dgm:pt modelId="{C312132F-93F3-4F71-A1D3-15BF5CDE0A69}" type="parTrans" cxnId="{498A0948-2E0A-4F7F-9740-FDC7861AB5CF}">
      <dgm:prSet/>
      <dgm:spPr/>
      <dgm:t>
        <a:bodyPr/>
        <a:lstStyle/>
        <a:p>
          <a:endParaRPr lang="en-US"/>
        </a:p>
      </dgm:t>
    </dgm:pt>
    <dgm:pt modelId="{45818D70-566A-497E-808A-22609FE88770}" type="sibTrans" cxnId="{498A0948-2E0A-4F7F-9740-FDC7861AB5CF}">
      <dgm:prSet/>
      <dgm:spPr/>
      <dgm:t>
        <a:bodyPr/>
        <a:lstStyle/>
        <a:p>
          <a:endParaRPr lang="en-US"/>
        </a:p>
      </dgm:t>
    </dgm:pt>
    <dgm:pt modelId="{1CCDDC01-CF4C-42C7-90A5-29A494DD824C}" type="pres">
      <dgm:prSet presAssocID="{9DF994E1-3801-4598-A58A-CDED4809598A}" presName="Name0" presStyleCnt="0">
        <dgm:presLayoutVars>
          <dgm:dir/>
          <dgm:animLvl val="lvl"/>
          <dgm:resizeHandles val="exact"/>
        </dgm:presLayoutVars>
      </dgm:prSet>
      <dgm:spPr/>
    </dgm:pt>
    <dgm:pt modelId="{885E07CF-737D-406C-AD26-ADF8AD6CD703}" type="pres">
      <dgm:prSet presAssocID="{9DF994E1-3801-4598-A58A-CDED4809598A}" presName="dummy" presStyleCnt="0"/>
      <dgm:spPr/>
    </dgm:pt>
    <dgm:pt modelId="{A4EA99C2-D95E-4F96-8C74-64FF19E3131E}" type="pres">
      <dgm:prSet presAssocID="{9DF994E1-3801-4598-A58A-CDED4809598A}" presName="linH" presStyleCnt="0"/>
      <dgm:spPr/>
    </dgm:pt>
    <dgm:pt modelId="{36DAF1FE-5B27-4B85-9001-12C96573ED5B}" type="pres">
      <dgm:prSet presAssocID="{9DF994E1-3801-4598-A58A-CDED4809598A}" presName="padding1" presStyleCnt="0"/>
      <dgm:spPr/>
    </dgm:pt>
    <dgm:pt modelId="{1F5D6748-63B4-45D3-9C0D-4EA14F8BE487}" type="pres">
      <dgm:prSet presAssocID="{823F197A-FA6F-4C95-BF6A-3DFE212C3BF4}" presName="linV" presStyleCnt="0"/>
      <dgm:spPr/>
    </dgm:pt>
    <dgm:pt modelId="{066A5D32-CEB5-44F2-BCC1-30EA9F7118D7}" type="pres">
      <dgm:prSet presAssocID="{823F197A-FA6F-4C95-BF6A-3DFE212C3BF4}" presName="spVertical1" presStyleCnt="0"/>
      <dgm:spPr/>
    </dgm:pt>
    <dgm:pt modelId="{565AF3A9-3170-462C-81FF-81FF6DE5200F}" type="pres">
      <dgm:prSet presAssocID="{823F197A-FA6F-4C95-BF6A-3DFE212C3BF4}" presName="parTx" presStyleLbl="revTx" presStyleIdx="0" presStyleCnt="3" custScaleX="1738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127BA-00AE-48CA-8EE4-FF01B2008F79}" type="pres">
      <dgm:prSet presAssocID="{823F197A-FA6F-4C95-BF6A-3DFE212C3BF4}" presName="spVertical2" presStyleCnt="0"/>
      <dgm:spPr/>
    </dgm:pt>
    <dgm:pt modelId="{915DA98B-F777-436F-93BB-8FC6ED4AD989}" type="pres">
      <dgm:prSet presAssocID="{823F197A-FA6F-4C95-BF6A-3DFE212C3BF4}" presName="spVertical3" presStyleCnt="0"/>
      <dgm:spPr/>
    </dgm:pt>
    <dgm:pt modelId="{E7421CF9-D035-4A45-999F-2C8FAF6FEB51}" type="pres">
      <dgm:prSet presAssocID="{0E66DF61-D769-4AEE-8FC2-502FC05D3681}" presName="space" presStyleCnt="0"/>
      <dgm:spPr/>
    </dgm:pt>
    <dgm:pt modelId="{ED5C6721-EB3C-4C72-90B7-C2E09B9C511B}" type="pres">
      <dgm:prSet presAssocID="{82AEA79B-2043-41A4-BB57-B03B52DCC4C9}" presName="linV" presStyleCnt="0"/>
      <dgm:spPr/>
    </dgm:pt>
    <dgm:pt modelId="{B852EA84-A373-4504-AE20-ABCC7D4EF456}" type="pres">
      <dgm:prSet presAssocID="{82AEA79B-2043-41A4-BB57-B03B52DCC4C9}" presName="spVertical1" presStyleCnt="0"/>
      <dgm:spPr/>
    </dgm:pt>
    <dgm:pt modelId="{0B857B1A-FC04-44A6-A7F6-E0566BB9E785}" type="pres">
      <dgm:prSet presAssocID="{82AEA79B-2043-41A4-BB57-B03B52DCC4C9}" presName="parTx" presStyleLbl="revTx" presStyleIdx="1" presStyleCnt="3" custScaleX="173959">
        <dgm:presLayoutVars>
          <dgm:chMax val="0"/>
          <dgm:chPref val="0"/>
          <dgm:bulletEnabled val="1"/>
        </dgm:presLayoutVars>
      </dgm:prSet>
      <dgm:spPr/>
    </dgm:pt>
    <dgm:pt modelId="{C25E652B-AC6E-45E4-8119-B257D4D5F95F}" type="pres">
      <dgm:prSet presAssocID="{82AEA79B-2043-41A4-BB57-B03B52DCC4C9}" presName="spVertical2" presStyleCnt="0"/>
      <dgm:spPr/>
    </dgm:pt>
    <dgm:pt modelId="{F24B20DB-CFAF-4ABB-A497-D17F796EB0BE}" type="pres">
      <dgm:prSet presAssocID="{82AEA79B-2043-41A4-BB57-B03B52DCC4C9}" presName="spVertical3" presStyleCnt="0"/>
      <dgm:spPr/>
    </dgm:pt>
    <dgm:pt modelId="{459B2320-844E-4563-A253-BD57F21078C2}" type="pres">
      <dgm:prSet presAssocID="{2514512E-1565-4FD4-B396-D7127C2F7B8B}" presName="space" presStyleCnt="0"/>
      <dgm:spPr/>
    </dgm:pt>
    <dgm:pt modelId="{A05C0E84-A382-49EB-9562-55F8A4596921}" type="pres">
      <dgm:prSet presAssocID="{151F3471-30A2-4988-BE1C-A2411C2469D1}" presName="linV" presStyleCnt="0"/>
      <dgm:spPr/>
    </dgm:pt>
    <dgm:pt modelId="{543616A4-C660-4296-A690-373E689BB7D2}" type="pres">
      <dgm:prSet presAssocID="{151F3471-30A2-4988-BE1C-A2411C2469D1}" presName="spVertical1" presStyleCnt="0"/>
      <dgm:spPr/>
    </dgm:pt>
    <dgm:pt modelId="{B331911D-795E-492A-9CDE-DA63C729499A}" type="pres">
      <dgm:prSet presAssocID="{151F3471-30A2-4988-BE1C-A2411C2469D1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19117878-46AD-489D-8C96-CB9E06C94EB6}" type="pres">
      <dgm:prSet presAssocID="{151F3471-30A2-4988-BE1C-A2411C2469D1}" presName="spVertical2" presStyleCnt="0"/>
      <dgm:spPr/>
    </dgm:pt>
    <dgm:pt modelId="{990226C4-6A82-4869-A373-A98E5DF84325}" type="pres">
      <dgm:prSet presAssocID="{151F3471-30A2-4988-BE1C-A2411C2469D1}" presName="spVertical3" presStyleCnt="0"/>
      <dgm:spPr/>
    </dgm:pt>
    <dgm:pt modelId="{C77A8462-9724-4AB1-891E-20B523419404}" type="pres">
      <dgm:prSet presAssocID="{9DF994E1-3801-4598-A58A-CDED4809598A}" presName="padding2" presStyleCnt="0"/>
      <dgm:spPr/>
    </dgm:pt>
    <dgm:pt modelId="{E2C9FDE6-C056-496D-9BD1-AE77BACD1C1A}" type="pres">
      <dgm:prSet presAssocID="{9DF994E1-3801-4598-A58A-CDED4809598A}" presName="negArrow" presStyleCnt="0"/>
      <dgm:spPr/>
    </dgm:pt>
    <dgm:pt modelId="{F9A7F83D-91E4-42F3-8F57-6D6A565ECCB5}" type="pres">
      <dgm:prSet presAssocID="{9DF994E1-3801-4598-A58A-CDED4809598A}" presName="backgroundArrow" presStyleLbl="node1" presStyleIdx="0" presStyleCnt="1" custLinFactNeighborX="-6250" custLinFactNeighborY="-5433"/>
      <dgm:spPr/>
    </dgm:pt>
  </dgm:ptLst>
  <dgm:cxnLst>
    <dgm:cxn modelId="{83FE99A9-DBCA-4641-86C1-751B12C81AFE}" srcId="{9DF994E1-3801-4598-A58A-CDED4809598A}" destId="{82AEA79B-2043-41A4-BB57-B03B52DCC4C9}" srcOrd="1" destOrd="0" parTransId="{D3046746-04CB-4264-8937-2707512A9877}" sibTransId="{2514512E-1565-4FD4-B396-D7127C2F7B8B}"/>
    <dgm:cxn modelId="{5A4C50CB-5577-4696-8D6C-585081D70A54}" type="presOf" srcId="{82AEA79B-2043-41A4-BB57-B03B52DCC4C9}" destId="{0B857B1A-FC04-44A6-A7F6-E0566BB9E785}" srcOrd="0" destOrd="0" presId="urn:microsoft.com/office/officeart/2005/8/layout/hProcess3"/>
    <dgm:cxn modelId="{28D1C9CB-95B9-46C1-BB43-C8AD24D1AA69}" srcId="{9DF994E1-3801-4598-A58A-CDED4809598A}" destId="{823F197A-FA6F-4C95-BF6A-3DFE212C3BF4}" srcOrd="0" destOrd="0" parTransId="{1FFDB300-EB46-4FBE-B1AD-DD49804E197C}" sibTransId="{0E66DF61-D769-4AEE-8FC2-502FC05D3681}"/>
    <dgm:cxn modelId="{B4857ADE-5AAF-4183-A6CF-A8BD397EB3FE}" type="presOf" srcId="{9DF994E1-3801-4598-A58A-CDED4809598A}" destId="{1CCDDC01-CF4C-42C7-90A5-29A494DD824C}" srcOrd="0" destOrd="0" presId="urn:microsoft.com/office/officeart/2005/8/layout/hProcess3"/>
    <dgm:cxn modelId="{2BC9C073-B7E5-4800-ABAF-3654CE34208E}" type="presOf" srcId="{151F3471-30A2-4988-BE1C-A2411C2469D1}" destId="{B331911D-795E-492A-9CDE-DA63C729499A}" srcOrd="0" destOrd="0" presId="urn:microsoft.com/office/officeart/2005/8/layout/hProcess3"/>
    <dgm:cxn modelId="{498A0948-2E0A-4F7F-9740-FDC7861AB5CF}" srcId="{9DF994E1-3801-4598-A58A-CDED4809598A}" destId="{151F3471-30A2-4988-BE1C-A2411C2469D1}" srcOrd="2" destOrd="0" parTransId="{C312132F-93F3-4F71-A1D3-15BF5CDE0A69}" sibTransId="{45818D70-566A-497E-808A-22609FE88770}"/>
    <dgm:cxn modelId="{AD4E48D4-5EF1-43A7-B06E-69CC3259E876}" type="presOf" srcId="{823F197A-FA6F-4C95-BF6A-3DFE212C3BF4}" destId="{565AF3A9-3170-462C-81FF-81FF6DE5200F}" srcOrd="0" destOrd="0" presId="urn:microsoft.com/office/officeart/2005/8/layout/hProcess3"/>
    <dgm:cxn modelId="{214C8C2C-9099-45F5-B7B7-F49994F631ED}" type="presParOf" srcId="{1CCDDC01-CF4C-42C7-90A5-29A494DD824C}" destId="{885E07CF-737D-406C-AD26-ADF8AD6CD703}" srcOrd="0" destOrd="0" presId="urn:microsoft.com/office/officeart/2005/8/layout/hProcess3"/>
    <dgm:cxn modelId="{19FBA89D-E9D9-46DD-B965-FA39D756EFA1}" type="presParOf" srcId="{1CCDDC01-CF4C-42C7-90A5-29A494DD824C}" destId="{A4EA99C2-D95E-4F96-8C74-64FF19E3131E}" srcOrd="1" destOrd="0" presId="urn:microsoft.com/office/officeart/2005/8/layout/hProcess3"/>
    <dgm:cxn modelId="{F9129107-1307-44AC-84D9-99C26091C643}" type="presParOf" srcId="{A4EA99C2-D95E-4F96-8C74-64FF19E3131E}" destId="{36DAF1FE-5B27-4B85-9001-12C96573ED5B}" srcOrd="0" destOrd="0" presId="urn:microsoft.com/office/officeart/2005/8/layout/hProcess3"/>
    <dgm:cxn modelId="{AB27750F-C196-4BA2-98CC-215547A6D14A}" type="presParOf" srcId="{A4EA99C2-D95E-4F96-8C74-64FF19E3131E}" destId="{1F5D6748-63B4-45D3-9C0D-4EA14F8BE487}" srcOrd="1" destOrd="0" presId="urn:microsoft.com/office/officeart/2005/8/layout/hProcess3"/>
    <dgm:cxn modelId="{275B030B-C6BE-45D7-8015-1AB76D00F8DD}" type="presParOf" srcId="{1F5D6748-63B4-45D3-9C0D-4EA14F8BE487}" destId="{066A5D32-CEB5-44F2-BCC1-30EA9F7118D7}" srcOrd="0" destOrd="0" presId="urn:microsoft.com/office/officeart/2005/8/layout/hProcess3"/>
    <dgm:cxn modelId="{3BDC3DBE-92DE-4EE3-8FAD-F85C84998B89}" type="presParOf" srcId="{1F5D6748-63B4-45D3-9C0D-4EA14F8BE487}" destId="{565AF3A9-3170-462C-81FF-81FF6DE5200F}" srcOrd="1" destOrd="0" presId="urn:microsoft.com/office/officeart/2005/8/layout/hProcess3"/>
    <dgm:cxn modelId="{E3A62BF0-B119-47DF-B243-F179F1A3E769}" type="presParOf" srcId="{1F5D6748-63B4-45D3-9C0D-4EA14F8BE487}" destId="{9C5127BA-00AE-48CA-8EE4-FF01B2008F79}" srcOrd="2" destOrd="0" presId="urn:microsoft.com/office/officeart/2005/8/layout/hProcess3"/>
    <dgm:cxn modelId="{09A78BAC-535B-42AB-AABA-549F36D56969}" type="presParOf" srcId="{1F5D6748-63B4-45D3-9C0D-4EA14F8BE487}" destId="{915DA98B-F777-436F-93BB-8FC6ED4AD989}" srcOrd="3" destOrd="0" presId="urn:microsoft.com/office/officeart/2005/8/layout/hProcess3"/>
    <dgm:cxn modelId="{52230B44-1982-4239-9C30-F5A6BD3FDB97}" type="presParOf" srcId="{A4EA99C2-D95E-4F96-8C74-64FF19E3131E}" destId="{E7421CF9-D035-4A45-999F-2C8FAF6FEB51}" srcOrd="2" destOrd="0" presId="urn:microsoft.com/office/officeart/2005/8/layout/hProcess3"/>
    <dgm:cxn modelId="{5FD07B36-DDDE-482E-B15F-CF4546E9EA64}" type="presParOf" srcId="{A4EA99C2-D95E-4F96-8C74-64FF19E3131E}" destId="{ED5C6721-EB3C-4C72-90B7-C2E09B9C511B}" srcOrd="3" destOrd="0" presId="urn:microsoft.com/office/officeart/2005/8/layout/hProcess3"/>
    <dgm:cxn modelId="{A882BDD5-C7A6-403C-9307-4AB43478D086}" type="presParOf" srcId="{ED5C6721-EB3C-4C72-90B7-C2E09B9C511B}" destId="{B852EA84-A373-4504-AE20-ABCC7D4EF456}" srcOrd="0" destOrd="0" presId="urn:microsoft.com/office/officeart/2005/8/layout/hProcess3"/>
    <dgm:cxn modelId="{2BC6F463-0952-4B5D-9198-28DE8E093188}" type="presParOf" srcId="{ED5C6721-EB3C-4C72-90B7-C2E09B9C511B}" destId="{0B857B1A-FC04-44A6-A7F6-E0566BB9E785}" srcOrd="1" destOrd="0" presId="urn:microsoft.com/office/officeart/2005/8/layout/hProcess3"/>
    <dgm:cxn modelId="{8C587A8C-7D51-4DB3-91A6-7ABD9682BB15}" type="presParOf" srcId="{ED5C6721-EB3C-4C72-90B7-C2E09B9C511B}" destId="{C25E652B-AC6E-45E4-8119-B257D4D5F95F}" srcOrd="2" destOrd="0" presId="urn:microsoft.com/office/officeart/2005/8/layout/hProcess3"/>
    <dgm:cxn modelId="{075BB33B-8BE1-41DF-B47A-65A725FCCE14}" type="presParOf" srcId="{ED5C6721-EB3C-4C72-90B7-C2E09B9C511B}" destId="{F24B20DB-CFAF-4ABB-A497-D17F796EB0BE}" srcOrd="3" destOrd="0" presId="urn:microsoft.com/office/officeart/2005/8/layout/hProcess3"/>
    <dgm:cxn modelId="{80D407FC-964C-404A-98CB-B45B7E5410D6}" type="presParOf" srcId="{A4EA99C2-D95E-4F96-8C74-64FF19E3131E}" destId="{459B2320-844E-4563-A253-BD57F21078C2}" srcOrd="4" destOrd="0" presId="urn:microsoft.com/office/officeart/2005/8/layout/hProcess3"/>
    <dgm:cxn modelId="{17883C32-1023-458C-A002-BC51487665C4}" type="presParOf" srcId="{A4EA99C2-D95E-4F96-8C74-64FF19E3131E}" destId="{A05C0E84-A382-49EB-9562-55F8A4596921}" srcOrd="5" destOrd="0" presId="urn:microsoft.com/office/officeart/2005/8/layout/hProcess3"/>
    <dgm:cxn modelId="{25A4BEE6-F849-43B1-8C7B-96DB8B4EE609}" type="presParOf" srcId="{A05C0E84-A382-49EB-9562-55F8A4596921}" destId="{543616A4-C660-4296-A690-373E689BB7D2}" srcOrd="0" destOrd="0" presId="urn:microsoft.com/office/officeart/2005/8/layout/hProcess3"/>
    <dgm:cxn modelId="{9A3F0C62-1561-42D8-8120-5CFE7CE65CD5}" type="presParOf" srcId="{A05C0E84-A382-49EB-9562-55F8A4596921}" destId="{B331911D-795E-492A-9CDE-DA63C729499A}" srcOrd="1" destOrd="0" presId="urn:microsoft.com/office/officeart/2005/8/layout/hProcess3"/>
    <dgm:cxn modelId="{A69E9FC1-F1B1-48E4-91C0-4937BB24E3C1}" type="presParOf" srcId="{A05C0E84-A382-49EB-9562-55F8A4596921}" destId="{19117878-46AD-489D-8C96-CB9E06C94EB6}" srcOrd="2" destOrd="0" presId="urn:microsoft.com/office/officeart/2005/8/layout/hProcess3"/>
    <dgm:cxn modelId="{DF4CED74-8151-4DAF-A8FD-9BE04F98681B}" type="presParOf" srcId="{A05C0E84-A382-49EB-9562-55F8A4596921}" destId="{990226C4-6A82-4869-A373-A98E5DF84325}" srcOrd="3" destOrd="0" presId="urn:microsoft.com/office/officeart/2005/8/layout/hProcess3"/>
    <dgm:cxn modelId="{1D49CD8B-C8B9-4C1E-B915-87286F6FF6A5}" type="presParOf" srcId="{A4EA99C2-D95E-4F96-8C74-64FF19E3131E}" destId="{C77A8462-9724-4AB1-891E-20B523419404}" srcOrd="6" destOrd="0" presId="urn:microsoft.com/office/officeart/2005/8/layout/hProcess3"/>
    <dgm:cxn modelId="{11DF78FB-7913-429E-8E16-3A0CBF2C7A66}" type="presParOf" srcId="{A4EA99C2-D95E-4F96-8C74-64FF19E3131E}" destId="{E2C9FDE6-C056-496D-9BD1-AE77BACD1C1A}" srcOrd="7" destOrd="0" presId="urn:microsoft.com/office/officeart/2005/8/layout/hProcess3"/>
    <dgm:cxn modelId="{697600CD-9DB2-4DF4-9E49-3C0D5DCDAAD5}" type="presParOf" srcId="{A4EA99C2-D95E-4F96-8C74-64FF19E3131E}" destId="{F9A7F83D-91E4-42F3-8F57-6D6A565ECCB5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63111-A887-4999-ADA4-F6367F6308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E417AB-7BD5-41A1-9387-B4FD79BD9035}">
      <dgm:prSet phldrT="[Text]" custT="1"/>
      <dgm:spPr/>
      <dgm:t>
        <a:bodyPr/>
        <a:lstStyle/>
        <a:p>
          <a:r>
            <a:rPr lang="en-US" sz="2000" dirty="0" smtClean="0"/>
            <a:t>DNA Nucleotide</a:t>
          </a:r>
          <a:endParaRPr lang="en-US" sz="2000" dirty="0"/>
        </a:p>
      </dgm:t>
    </dgm:pt>
    <dgm:pt modelId="{B5054604-C613-47A2-9EB2-FF0D73A7F2B2}" type="parTrans" cxnId="{DC9F83C8-C491-452C-9F2A-74AB38FB3418}">
      <dgm:prSet/>
      <dgm:spPr/>
      <dgm:t>
        <a:bodyPr/>
        <a:lstStyle/>
        <a:p>
          <a:endParaRPr lang="en-US"/>
        </a:p>
      </dgm:t>
    </dgm:pt>
    <dgm:pt modelId="{D8D16ADF-436B-4E4E-AD68-B57BA560338C}" type="sibTrans" cxnId="{DC9F83C8-C491-452C-9F2A-74AB38FB3418}">
      <dgm:prSet/>
      <dgm:spPr/>
      <dgm:t>
        <a:bodyPr/>
        <a:lstStyle/>
        <a:p>
          <a:endParaRPr lang="en-US"/>
        </a:p>
      </dgm:t>
    </dgm:pt>
    <dgm:pt modelId="{1BD0EF7E-37C9-4704-BB55-549517FF6643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2400" dirty="0" smtClean="0"/>
            <a:t>Phosphate</a:t>
          </a:r>
          <a:endParaRPr lang="en-US" sz="2400" dirty="0"/>
        </a:p>
      </dgm:t>
    </dgm:pt>
    <dgm:pt modelId="{B689EFB6-9B47-47D5-A04B-3378D0D16153}" type="parTrans" cxnId="{BE79A27B-7261-4735-A8D7-11955158D931}">
      <dgm:prSet/>
      <dgm:spPr/>
      <dgm:t>
        <a:bodyPr/>
        <a:lstStyle/>
        <a:p>
          <a:endParaRPr lang="en-US"/>
        </a:p>
      </dgm:t>
    </dgm:pt>
    <dgm:pt modelId="{685B76BA-B060-4918-BD2B-0B2F091F0379}" type="sibTrans" cxnId="{BE79A27B-7261-4735-A8D7-11955158D931}">
      <dgm:prSet/>
      <dgm:spPr/>
      <dgm:t>
        <a:bodyPr/>
        <a:lstStyle/>
        <a:p>
          <a:endParaRPr lang="en-US"/>
        </a:p>
      </dgm:t>
    </dgm:pt>
    <dgm:pt modelId="{9BD50F6C-AF68-4A2C-8F97-A741CCAF96DE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2800" dirty="0" smtClean="0"/>
            <a:t>Base</a:t>
          </a:r>
          <a:r>
            <a:rPr lang="en-US" sz="1900" dirty="0" smtClean="0"/>
            <a:t>      </a:t>
          </a:r>
          <a:endParaRPr lang="en-US" sz="1900" dirty="0"/>
        </a:p>
      </dgm:t>
    </dgm:pt>
    <dgm:pt modelId="{9FD3FDE9-3D24-48C0-A351-5F9E3BA6DD50}" type="parTrans" cxnId="{6DB8E446-7800-4CCD-BE7D-F4C4D0005E0A}">
      <dgm:prSet/>
      <dgm:spPr/>
      <dgm:t>
        <a:bodyPr/>
        <a:lstStyle/>
        <a:p>
          <a:endParaRPr lang="en-US"/>
        </a:p>
      </dgm:t>
    </dgm:pt>
    <dgm:pt modelId="{058A6B18-F999-442D-9EB1-10C5343FAAED}" type="sibTrans" cxnId="{6DB8E446-7800-4CCD-BE7D-F4C4D0005E0A}">
      <dgm:prSet/>
      <dgm:spPr/>
      <dgm:t>
        <a:bodyPr/>
        <a:lstStyle/>
        <a:p>
          <a:endParaRPr lang="en-US"/>
        </a:p>
      </dgm:t>
    </dgm:pt>
    <dgm:pt modelId="{D7529511-E44E-46E8-A09B-2954FDE5321A}">
      <dgm:prSet phldrT="[Text]"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Adenine</a:t>
          </a:r>
          <a:endParaRPr lang="en-US" dirty="0"/>
        </a:p>
      </dgm:t>
    </dgm:pt>
    <dgm:pt modelId="{D1C84ABF-1BE9-4847-A732-C51130D0FCC4}" type="parTrans" cxnId="{894BFDAC-0565-4D2D-A738-B0AB5EBEDEB0}">
      <dgm:prSet/>
      <dgm:spPr/>
      <dgm:t>
        <a:bodyPr/>
        <a:lstStyle/>
        <a:p>
          <a:endParaRPr lang="en-US"/>
        </a:p>
      </dgm:t>
    </dgm:pt>
    <dgm:pt modelId="{E0CFA184-6A2F-41C6-BCDE-7A093A9171B3}" type="sibTrans" cxnId="{894BFDAC-0565-4D2D-A738-B0AB5EBEDEB0}">
      <dgm:prSet/>
      <dgm:spPr/>
      <dgm:t>
        <a:bodyPr/>
        <a:lstStyle/>
        <a:p>
          <a:endParaRPr lang="en-US"/>
        </a:p>
      </dgm:t>
    </dgm:pt>
    <dgm:pt modelId="{15819116-F55C-4988-BDED-FFF3EACB86D4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/>
            <a:t>Sugar</a:t>
          </a:r>
          <a:endParaRPr lang="en-US" sz="2400" dirty="0"/>
        </a:p>
      </dgm:t>
    </dgm:pt>
    <dgm:pt modelId="{1620D8BE-3D1A-40B0-90F8-F4475264094E}" type="parTrans" cxnId="{2F6CA73F-D9F4-4B84-8D1B-AA7B2C4696AE}">
      <dgm:prSet/>
      <dgm:spPr/>
      <dgm:t>
        <a:bodyPr/>
        <a:lstStyle/>
        <a:p>
          <a:endParaRPr lang="en-US"/>
        </a:p>
      </dgm:t>
    </dgm:pt>
    <dgm:pt modelId="{E4E23BCA-5C6E-4E46-A62F-DAE59E75ADDC}" type="sibTrans" cxnId="{2F6CA73F-D9F4-4B84-8D1B-AA7B2C4696AE}">
      <dgm:prSet/>
      <dgm:spPr/>
      <dgm:t>
        <a:bodyPr/>
        <a:lstStyle/>
        <a:p>
          <a:endParaRPr lang="en-US"/>
        </a:p>
      </dgm:t>
    </dgm:pt>
    <dgm:pt modelId="{B3EEBF3F-CB85-4CDD-BBEB-805CE5E19958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Thymine</a:t>
          </a:r>
          <a:endParaRPr lang="en-US" dirty="0"/>
        </a:p>
      </dgm:t>
    </dgm:pt>
    <dgm:pt modelId="{8041868E-ADF0-4C16-B009-9A1FA4FC96DC}" type="parTrans" cxnId="{127A0694-7D89-435B-9BEB-4EBFAE601CD0}">
      <dgm:prSet/>
      <dgm:spPr/>
      <dgm:t>
        <a:bodyPr/>
        <a:lstStyle/>
        <a:p>
          <a:endParaRPr lang="en-US"/>
        </a:p>
      </dgm:t>
    </dgm:pt>
    <dgm:pt modelId="{A7136CDF-1D13-42F6-A311-8A85EBCBB2F7}" type="sibTrans" cxnId="{127A0694-7D89-435B-9BEB-4EBFAE601CD0}">
      <dgm:prSet/>
      <dgm:spPr/>
      <dgm:t>
        <a:bodyPr/>
        <a:lstStyle/>
        <a:p>
          <a:endParaRPr lang="en-US"/>
        </a:p>
      </dgm:t>
    </dgm:pt>
    <dgm:pt modelId="{CD839E9A-1100-4C3F-AAF9-6D78C06288B6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Guanine</a:t>
          </a:r>
          <a:endParaRPr lang="en-US" dirty="0"/>
        </a:p>
      </dgm:t>
    </dgm:pt>
    <dgm:pt modelId="{CEA3A586-914C-45B9-9EE4-EC32D4CB2EEA}" type="parTrans" cxnId="{3A0FD036-E7DB-4C25-A0D8-A93F98B03D5D}">
      <dgm:prSet/>
      <dgm:spPr/>
      <dgm:t>
        <a:bodyPr/>
        <a:lstStyle/>
        <a:p>
          <a:endParaRPr lang="en-US"/>
        </a:p>
      </dgm:t>
    </dgm:pt>
    <dgm:pt modelId="{61133A80-1EA0-4149-88F4-065724885A67}" type="sibTrans" cxnId="{3A0FD036-E7DB-4C25-A0D8-A93F98B03D5D}">
      <dgm:prSet/>
      <dgm:spPr/>
      <dgm:t>
        <a:bodyPr/>
        <a:lstStyle/>
        <a:p>
          <a:endParaRPr lang="en-US"/>
        </a:p>
      </dgm:t>
    </dgm:pt>
    <dgm:pt modelId="{0163B040-75A3-424D-8DFA-4E318EECDCC3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Cytosine</a:t>
          </a:r>
          <a:endParaRPr lang="en-US" dirty="0"/>
        </a:p>
      </dgm:t>
    </dgm:pt>
    <dgm:pt modelId="{F2881474-66CC-4B3D-A400-E85849C9231D}" type="parTrans" cxnId="{2D2E643C-071A-4843-8055-5BF9F6D1B334}">
      <dgm:prSet/>
      <dgm:spPr/>
      <dgm:t>
        <a:bodyPr/>
        <a:lstStyle/>
        <a:p>
          <a:endParaRPr lang="en-US"/>
        </a:p>
      </dgm:t>
    </dgm:pt>
    <dgm:pt modelId="{36B1C674-7C6D-46A9-BAA3-6E3745D230DA}" type="sibTrans" cxnId="{2D2E643C-071A-4843-8055-5BF9F6D1B334}">
      <dgm:prSet/>
      <dgm:spPr/>
      <dgm:t>
        <a:bodyPr/>
        <a:lstStyle/>
        <a:p>
          <a:endParaRPr lang="en-US"/>
        </a:p>
      </dgm:t>
    </dgm:pt>
    <dgm:pt modelId="{1F410959-2E2B-469E-A1EA-D9AA6BBB6B8A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err="1" smtClean="0"/>
            <a:t>Deoxyribose</a:t>
          </a:r>
          <a:endParaRPr lang="en-US" dirty="0"/>
        </a:p>
      </dgm:t>
    </dgm:pt>
    <dgm:pt modelId="{EDFA2ABC-1937-4BA6-8B03-EAB4883D3252}" type="parTrans" cxnId="{5B4BC845-9773-45A4-883C-F0C959CCE181}">
      <dgm:prSet/>
      <dgm:spPr/>
      <dgm:t>
        <a:bodyPr/>
        <a:lstStyle/>
        <a:p>
          <a:endParaRPr lang="en-US"/>
        </a:p>
      </dgm:t>
    </dgm:pt>
    <dgm:pt modelId="{5D4225F8-9207-4443-8FAE-A5EDD1E9F480}" type="sibTrans" cxnId="{5B4BC845-9773-45A4-883C-F0C959CCE181}">
      <dgm:prSet/>
      <dgm:spPr/>
      <dgm:t>
        <a:bodyPr/>
        <a:lstStyle/>
        <a:p>
          <a:endParaRPr lang="en-US"/>
        </a:p>
      </dgm:t>
    </dgm:pt>
    <dgm:pt modelId="{786C7DFD-0EFA-43E5-9314-9B2D7D44C28C}" type="pres">
      <dgm:prSet presAssocID="{CF863111-A887-4999-ADA4-F6367F6308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23B289-8ADD-4EA5-AD86-2F70FA48E6F5}" type="pres">
      <dgm:prSet presAssocID="{1BE417AB-7BD5-41A1-9387-B4FD79BD9035}" presName="hierRoot1" presStyleCnt="0"/>
      <dgm:spPr/>
    </dgm:pt>
    <dgm:pt modelId="{8C14C69C-C093-4150-A32F-E5385165F524}" type="pres">
      <dgm:prSet presAssocID="{1BE417AB-7BD5-41A1-9387-B4FD79BD9035}" presName="composite" presStyleCnt="0"/>
      <dgm:spPr/>
    </dgm:pt>
    <dgm:pt modelId="{7C4A538B-66BA-4FB8-ABD3-FE55B7CF79B5}" type="pres">
      <dgm:prSet presAssocID="{1BE417AB-7BD5-41A1-9387-B4FD79BD9035}" presName="background" presStyleLbl="node0" presStyleIdx="0" presStyleCnt="1"/>
      <dgm:spPr/>
    </dgm:pt>
    <dgm:pt modelId="{A417D3A2-4B82-46A4-BC81-7E60D9AE7EC1}" type="pres">
      <dgm:prSet presAssocID="{1BE417AB-7BD5-41A1-9387-B4FD79BD9035}" presName="text" presStyleLbl="fgAcc0" presStyleIdx="0" presStyleCnt="1" custScaleX="296689">
        <dgm:presLayoutVars>
          <dgm:chPref val="3"/>
        </dgm:presLayoutVars>
      </dgm:prSet>
      <dgm:spPr/>
    </dgm:pt>
    <dgm:pt modelId="{8BA56760-51DC-4594-B2D7-222667C71502}" type="pres">
      <dgm:prSet presAssocID="{1BE417AB-7BD5-41A1-9387-B4FD79BD9035}" presName="hierChild2" presStyleCnt="0"/>
      <dgm:spPr/>
    </dgm:pt>
    <dgm:pt modelId="{A454B302-EF3F-4923-909D-35518C1E7BD6}" type="pres">
      <dgm:prSet presAssocID="{B689EFB6-9B47-47D5-A04B-3378D0D16153}" presName="Name10" presStyleLbl="parChTrans1D2" presStyleIdx="0" presStyleCnt="3"/>
      <dgm:spPr/>
    </dgm:pt>
    <dgm:pt modelId="{64AB6DDC-97D0-4E82-8F87-618A50E035AA}" type="pres">
      <dgm:prSet presAssocID="{1BD0EF7E-37C9-4704-BB55-549517FF6643}" presName="hierRoot2" presStyleCnt="0"/>
      <dgm:spPr/>
    </dgm:pt>
    <dgm:pt modelId="{B70D2F9A-80B8-4233-A804-B3F3DEF08B9F}" type="pres">
      <dgm:prSet presAssocID="{1BD0EF7E-37C9-4704-BB55-549517FF6643}" presName="composite2" presStyleCnt="0"/>
      <dgm:spPr/>
    </dgm:pt>
    <dgm:pt modelId="{34E8899F-091F-4A87-9DBF-CAFCBFEBC178}" type="pres">
      <dgm:prSet presAssocID="{1BD0EF7E-37C9-4704-BB55-549517FF6643}" presName="background2" presStyleLbl="node2" presStyleIdx="0" presStyleCnt="3"/>
      <dgm:spPr>
        <a:solidFill>
          <a:srgbClr val="0070C0"/>
        </a:solidFill>
      </dgm:spPr>
    </dgm:pt>
    <dgm:pt modelId="{43475C41-A283-47D0-A296-DDE17A683FF6}" type="pres">
      <dgm:prSet presAssocID="{1BD0EF7E-37C9-4704-BB55-549517FF6643}" presName="text2" presStyleLbl="fgAcc2" presStyleIdx="0" presStyleCnt="3" custScaleX="234391" custLinFactNeighborX="4632" custLinFactNeighborY="9070">
        <dgm:presLayoutVars>
          <dgm:chPref val="3"/>
        </dgm:presLayoutVars>
      </dgm:prSet>
      <dgm:spPr/>
    </dgm:pt>
    <dgm:pt modelId="{7AE6C12D-D462-4F9B-B7C9-B0F4523C3573}" type="pres">
      <dgm:prSet presAssocID="{1BD0EF7E-37C9-4704-BB55-549517FF6643}" presName="hierChild3" presStyleCnt="0"/>
      <dgm:spPr/>
    </dgm:pt>
    <dgm:pt modelId="{243BDD84-C047-465E-AEF0-B420F10CE000}" type="pres">
      <dgm:prSet presAssocID="{9FD3FDE9-3D24-48C0-A351-5F9E3BA6DD50}" presName="Name10" presStyleLbl="parChTrans1D2" presStyleIdx="1" presStyleCnt="3"/>
      <dgm:spPr/>
    </dgm:pt>
    <dgm:pt modelId="{D2F907C1-18AB-44A2-89EC-7F46E13E6853}" type="pres">
      <dgm:prSet presAssocID="{9BD50F6C-AF68-4A2C-8F97-A741CCAF96DE}" presName="hierRoot2" presStyleCnt="0"/>
      <dgm:spPr/>
    </dgm:pt>
    <dgm:pt modelId="{C35F950D-620C-46F5-B349-BBCC05FE134F}" type="pres">
      <dgm:prSet presAssocID="{9BD50F6C-AF68-4A2C-8F97-A741CCAF96DE}" presName="composite2" presStyleCnt="0"/>
      <dgm:spPr/>
    </dgm:pt>
    <dgm:pt modelId="{D281CEE6-C213-46E8-8A85-2C2A3B71B05E}" type="pres">
      <dgm:prSet presAssocID="{9BD50F6C-AF68-4A2C-8F97-A741CCAF96DE}" presName="background2" presStyleLbl="node2" presStyleIdx="1" presStyleCnt="3"/>
      <dgm:spPr>
        <a:solidFill>
          <a:srgbClr val="00B050"/>
        </a:solidFill>
        <a:ln>
          <a:solidFill>
            <a:srgbClr val="92D050"/>
          </a:solidFill>
        </a:ln>
      </dgm:spPr>
    </dgm:pt>
    <dgm:pt modelId="{F07B4145-AC64-41C1-B1BA-AD438D05DB7C}" type="pres">
      <dgm:prSet presAssocID="{9BD50F6C-AF68-4A2C-8F97-A741CCAF96DE}" presName="text2" presStyleLbl="fgAcc2" presStyleIdx="1" presStyleCnt="3" custScaleX="233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F25C4D-5C7E-4517-9F73-BA898917DEF6}" type="pres">
      <dgm:prSet presAssocID="{9BD50F6C-AF68-4A2C-8F97-A741CCAF96DE}" presName="hierChild3" presStyleCnt="0"/>
      <dgm:spPr/>
    </dgm:pt>
    <dgm:pt modelId="{CE56DF45-6044-4D0D-ABB2-65A46B65DD10}" type="pres">
      <dgm:prSet presAssocID="{D1C84ABF-1BE9-4847-A732-C51130D0FCC4}" presName="Name17" presStyleLbl="parChTrans1D3" presStyleIdx="0" presStyleCnt="2"/>
      <dgm:spPr/>
    </dgm:pt>
    <dgm:pt modelId="{1C5D400D-3E48-407D-89F9-24BE1F846A61}" type="pres">
      <dgm:prSet presAssocID="{D7529511-E44E-46E8-A09B-2954FDE5321A}" presName="hierRoot3" presStyleCnt="0"/>
      <dgm:spPr/>
    </dgm:pt>
    <dgm:pt modelId="{0EFD8835-5645-4EA4-9E8B-9DB0DC8F20FB}" type="pres">
      <dgm:prSet presAssocID="{D7529511-E44E-46E8-A09B-2954FDE5321A}" presName="composite3" presStyleCnt="0"/>
      <dgm:spPr/>
    </dgm:pt>
    <dgm:pt modelId="{97B81E75-821E-4243-B40B-48DD992FB3D5}" type="pres">
      <dgm:prSet presAssocID="{D7529511-E44E-46E8-A09B-2954FDE5321A}" presName="background3" presStyleLbl="node3" presStyleIdx="0" presStyleCnt="2"/>
      <dgm:spPr>
        <a:solidFill>
          <a:srgbClr val="00B050"/>
        </a:solidFill>
      </dgm:spPr>
    </dgm:pt>
    <dgm:pt modelId="{67576025-3B2E-4560-8790-E05CDE89A9FD}" type="pres">
      <dgm:prSet presAssocID="{D7529511-E44E-46E8-A09B-2954FDE5321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08A5A-6BC5-4B65-A9F2-0A8F60329EA5}" type="pres">
      <dgm:prSet presAssocID="{D7529511-E44E-46E8-A09B-2954FDE5321A}" presName="hierChild4" presStyleCnt="0"/>
      <dgm:spPr/>
    </dgm:pt>
    <dgm:pt modelId="{28D8F744-B3C9-4D81-BDD2-77C15B732BEB}" type="pres">
      <dgm:prSet presAssocID="{8041868E-ADF0-4C16-B009-9A1FA4FC96DC}" presName="Name23" presStyleLbl="parChTrans1D4" presStyleIdx="0" presStyleCnt="3"/>
      <dgm:spPr/>
    </dgm:pt>
    <dgm:pt modelId="{E0BEDBAA-F4EE-411B-A3F9-7AA8D5E34FDF}" type="pres">
      <dgm:prSet presAssocID="{B3EEBF3F-CB85-4CDD-BBEB-805CE5E19958}" presName="hierRoot4" presStyleCnt="0"/>
      <dgm:spPr/>
    </dgm:pt>
    <dgm:pt modelId="{B16D2C1E-AECF-4AE3-984B-7508FBDCDF02}" type="pres">
      <dgm:prSet presAssocID="{B3EEBF3F-CB85-4CDD-BBEB-805CE5E19958}" presName="composite4" presStyleCnt="0"/>
      <dgm:spPr/>
    </dgm:pt>
    <dgm:pt modelId="{1944F2BA-5EC9-49D9-9CCC-DDB19721C43B}" type="pres">
      <dgm:prSet presAssocID="{B3EEBF3F-CB85-4CDD-BBEB-805CE5E19958}" presName="background4" presStyleLbl="node4" presStyleIdx="0" presStyleCnt="3"/>
      <dgm:spPr>
        <a:solidFill>
          <a:srgbClr val="00B050"/>
        </a:solidFill>
      </dgm:spPr>
    </dgm:pt>
    <dgm:pt modelId="{DA2B549D-E0DD-467F-B482-6926C153FF18}" type="pres">
      <dgm:prSet presAssocID="{B3EEBF3F-CB85-4CDD-BBEB-805CE5E19958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05CD6A-BCD3-4071-8075-48FC595ADEE7}" type="pres">
      <dgm:prSet presAssocID="{B3EEBF3F-CB85-4CDD-BBEB-805CE5E19958}" presName="hierChild5" presStyleCnt="0"/>
      <dgm:spPr/>
    </dgm:pt>
    <dgm:pt modelId="{238523BC-D155-44D2-A198-C5120DD613A5}" type="pres">
      <dgm:prSet presAssocID="{CEA3A586-914C-45B9-9EE4-EC32D4CB2EEA}" presName="Name23" presStyleLbl="parChTrans1D4" presStyleIdx="1" presStyleCnt="3"/>
      <dgm:spPr/>
    </dgm:pt>
    <dgm:pt modelId="{97C434F9-FBB6-48E4-8322-4D66788B7440}" type="pres">
      <dgm:prSet presAssocID="{CD839E9A-1100-4C3F-AAF9-6D78C06288B6}" presName="hierRoot4" presStyleCnt="0"/>
      <dgm:spPr/>
    </dgm:pt>
    <dgm:pt modelId="{14F2B274-2299-4F0C-B7E2-CD122BB1EE3B}" type="pres">
      <dgm:prSet presAssocID="{CD839E9A-1100-4C3F-AAF9-6D78C06288B6}" presName="composite4" presStyleCnt="0"/>
      <dgm:spPr/>
    </dgm:pt>
    <dgm:pt modelId="{3D13AAF1-D2F9-44BB-9E01-EF5543143271}" type="pres">
      <dgm:prSet presAssocID="{CD839E9A-1100-4C3F-AAF9-6D78C06288B6}" presName="background4" presStyleLbl="node4" presStyleIdx="1" presStyleCnt="3"/>
      <dgm:spPr>
        <a:solidFill>
          <a:srgbClr val="00B050"/>
        </a:solidFill>
      </dgm:spPr>
    </dgm:pt>
    <dgm:pt modelId="{A36270C2-22FE-4D0A-8537-A7713C9E3AB3}" type="pres">
      <dgm:prSet presAssocID="{CD839E9A-1100-4C3F-AAF9-6D78C06288B6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88620-41A1-4F4D-9229-48B14DD6F6DB}" type="pres">
      <dgm:prSet presAssocID="{CD839E9A-1100-4C3F-AAF9-6D78C06288B6}" presName="hierChild5" presStyleCnt="0"/>
      <dgm:spPr/>
    </dgm:pt>
    <dgm:pt modelId="{10DAE40E-1F2B-4686-9979-2709390A17CA}" type="pres">
      <dgm:prSet presAssocID="{F2881474-66CC-4B3D-A400-E85849C9231D}" presName="Name23" presStyleLbl="parChTrans1D4" presStyleIdx="2" presStyleCnt="3"/>
      <dgm:spPr/>
    </dgm:pt>
    <dgm:pt modelId="{B63E7CCA-C74F-4FB5-8871-9FCB75DB848D}" type="pres">
      <dgm:prSet presAssocID="{0163B040-75A3-424D-8DFA-4E318EECDCC3}" presName="hierRoot4" presStyleCnt="0"/>
      <dgm:spPr/>
    </dgm:pt>
    <dgm:pt modelId="{50081335-F092-407F-8842-6030D45ACDC9}" type="pres">
      <dgm:prSet presAssocID="{0163B040-75A3-424D-8DFA-4E318EECDCC3}" presName="composite4" presStyleCnt="0"/>
      <dgm:spPr/>
    </dgm:pt>
    <dgm:pt modelId="{71AF62AF-1977-43EB-B844-06E882EB0F00}" type="pres">
      <dgm:prSet presAssocID="{0163B040-75A3-424D-8DFA-4E318EECDCC3}" presName="background4" presStyleLbl="node4" presStyleIdx="2" presStyleCnt="3"/>
      <dgm:spPr>
        <a:solidFill>
          <a:srgbClr val="00B050"/>
        </a:solidFill>
      </dgm:spPr>
    </dgm:pt>
    <dgm:pt modelId="{DF0E087C-B944-4084-B2EE-A9085D42C746}" type="pres">
      <dgm:prSet presAssocID="{0163B040-75A3-424D-8DFA-4E318EECDCC3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F091A-05DF-4081-8ED6-DD359B6692EA}" type="pres">
      <dgm:prSet presAssocID="{0163B040-75A3-424D-8DFA-4E318EECDCC3}" presName="hierChild5" presStyleCnt="0"/>
      <dgm:spPr/>
    </dgm:pt>
    <dgm:pt modelId="{998E0DC1-4D1A-4FEF-87E1-9040A39BDDB3}" type="pres">
      <dgm:prSet presAssocID="{1620D8BE-3D1A-40B0-90F8-F4475264094E}" presName="Name10" presStyleLbl="parChTrans1D2" presStyleIdx="2" presStyleCnt="3"/>
      <dgm:spPr/>
    </dgm:pt>
    <dgm:pt modelId="{2722B808-D66A-4239-B1E4-8A7FF6C52081}" type="pres">
      <dgm:prSet presAssocID="{15819116-F55C-4988-BDED-FFF3EACB86D4}" presName="hierRoot2" presStyleCnt="0"/>
      <dgm:spPr/>
    </dgm:pt>
    <dgm:pt modelId="{89F267CF-D74B-4751-882B-4233918FF6FB}" type="pres">
      <dgm:prSet presAssocID="{15819116-F55C-4988-BDED-FFF3EACB86D4}" presName="composite2" presStyleCnt="0"/>
      <dgm:spPr/>
    </dgm:pt>
    <dgm:pt modelId="{91DEFC8A-BF68-48BC-918E-CDE9F434316E}" type="pres">
      <dgm:prSet presAssocID="{15819116-F55C-4988-BDED-FFF3EACB86D4}" presName="background2" presStyleLbl="node2" presStyleIdx="2" presStyleCnt="3"/>
      <dgm:spPr>
        <a:solidFill>
          <a:srgbClr val="FF0000"/>
        </a:solidFill>
      </dgm:spPr>
    </dgm:pt>
    <dgm:pt modelId="{2D6A79AB-F00E-4DA0-BE81-836C10CDF92E}" type="pres">
      <dgm:prSet presAssocID="{15819116-F55C-4988-BDED-FFF3EACB86D4}" presName="text2" presStyleLbl="fgAcc2" presStyleIdx="2" presStyleCnt="3" custScaleX="247122">
        <dgm:presLayoutVars>
          <dgm:chPref val="3"/>
        </dgm:presLayoutVars>
      </dgm:prSet>
      <dgm:spPr/>
    </dgm:pt>
    <dgm:pt modelId="{B8BABC9C-6F88-498F-9D06-43AF302C102A}" type="pres">
      <dgm:prSet presAssocID="{15819116-F55C-4988-BDED-FFF3EACB86D4}" presName="hierChild3" presStyleCnt="0"/>
      <dgm:spPr/>
    </dgm:pt>
    <dgm:pt modelId="{91B3DD93-54CE-4426-A951-B81D8298D9B9}" type="pres">
      <dgm:prSet presAssocID="{EDFA2ABC-1937-4BA6-8B03-EAB4883D3252}" presName="Name17" presStyleLbl="parChTrans1D3" presStyleIdx="1" presStyleCnt="2"/>
      <dgm:spPr/>
    </dgm:pt>
    <dgm:pt modelId="{14DA5377-F508-4077-BD22-96CADE818BEC}" type="pres">
      <dgm:prSet presAssocID="{1F410959-2E2B-469E-A1EA-D9AA6BBB6B8A}" presName="hierRoot3" presStyleCnt="0"/>
      <dgm:spPr/>
    </dgm:pt>
    <dgm:pt modelId="{DF5F3CA1-DF7F-4567-B898-EBCFAA871622}" type="pres">
      <dgm:prSet presAssocID="{1F410959-2E2B-469E-A1EA-D9AA6BBB6B8A}" presName="composite3" presStyleCnt="0"/>
      <dgm:spPr/>
    </dgm:pt>
    <dgm:pt modelId="{0F15368F-3B60-421E-BC09-71156FD852A2}" type="pres">
      <dgm:prSet presAssocID="{1F410959-2E2B-469E-A1EA-D9AA6BBB6B8A}" presName="background3" presStyleLbl="node3" presStyleIdx="1" presStyleCnt="2"/>
      <dgm:spPr>
        <a:solidFill>
          <a:srgbClr val="FF0000"/>
        </a:solidFill>
        <a:ln>
          <a:solidFill>
            <a:srgbClr val="FF0000"/>
          </a:solidFill>
        </a:ln>
      </dgm:spPr>
    </dgm:pt>
    <dgm:pt modelId="{15BAF631-8559-48B2-8AEB-3820D27674E2}" type="pres">
      <dgm:prSet presAssocID="{1F410959-2E2B-469E-A1EA-D9AA6BBB6B8A}" presName="text3" presStyleLbl="fgAcc3" presStyleIdx="1" presStyleCnt="2" custScaleX="215636" custScaleY="10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BE7ACB-CE47-420C-A945-36143BEC796C}" type="pres">
      <dgm:prSet presAssocID="{1F410959-2E2B-469E-A1EA-D9AA6BBB6B8A}" presName="hierChild4" presStyleCnt="0"/>
      <dgm:spPr/>
    </dgm:pt>
  </dgm:ptLst>
  <dgm:cxnLst>
    <dgm:cxn modelId="{5B4BC845-9773-45A4-883C-F0C959CCE181}" srcId="{15819116-F55C-4988-BDED-FFF3EACB86D4}" destId="{1F410959-2E2B-469E-A1EA-D9AA6BBB6B8A}" srcOrd="0" destOrd="0" parTransId="{EDFA2ABC-1937-4BA6-8B03-EAB4883D3252}" sibTransId="{5D4225F8-9207-4443-8FAE-A5EDD1E9F480}"/>
    <dgm:cxn modelId="{DC9F83C8-C491-452C-9F2A-74AB38FB3418}" srcId="{CF863111-A887-4999-ADA4-F6367F6308D2}" destId="{1BE417AB-7BD5-41A1-9387-B4FD79BD9035}" srcOrd="0" destOrd="0" parTransId="{B5054604-C613-47A2-9EB2-FF0D73A7F2B2}" sibTransId="{D8D16ADF-436B-4E4E-AD68-B57BA560338C}"/>
    <dgm:cxn modelId="{55896F68-B4E8-47AA-B993-931ED32DE088}" type="presOf" srcId="{EDFA2ABC-1937-4BA6-8B03-EAB4883D3252}" destId="{91B3DD93-54CE-4426-A951-B81D8298D9B9}" srcOrd="0" destOrd="0" presId="urn:microsoft.com/office/officeart/2005/8/layout/hierarchy1"/>
    <dgm:cxn modelId="{AEBCC55A-986C-49B0-9297-B777806E3A7E}" type="presOf" srcId="{9FD3FDE9-3D24-48C0-A351-5F9E3BA6DD50}" destId="{243BDD84-C047-465E-AEF0-B420F10CE000}" srcOrd="0" destOrd="0" presId="urn:microsoft.com/office/officeart/2005/8/layout/hierarchy1"/>
    <dgm:cxn modelId="{AF8C5E82-18C4-4EEB-89EA-C4BCF13CEB85}" type="presOf" srcId="{CEA3A586-914C-45B9-9EE4-EC32D4CB2EEA}" destId="{238523BC-D155-44D2-A198-C5120DD613A5}" srcOrd="0" destOrd="0" presId="urn:microsoft.com/office/officeart/2005/8/layout/hierarchy1"/>
    <dgm:cxn modelId="{5A3177B0-C942-400C-B8FA-FE7BA31D07C5}" type="presOf" srcId="{15819116-F55C-4988-BDED-FFF3EACB86D4}" destId="{2D6A79AB-F00E-4DA0-BE81-836C10CDF92E}" srcOrd="0" destOrd="0" presId="urn:microsoft.com/office/officeart/2005/8/layout/hierarchy1"/>
    <dgm:cxn modelId="{B477241A-D0EE-4CDC-BE8C-16028D329FF0}" type="presOf" srcId="{0163B040-75A3-424D-8DFA-4E318EECDCC3}" destId="{DF0E087C-B944-4084-B2EE-A9085D42C746}" srcOrd="0" destOrd="0" presId="urn:microsoft.com/office/officeart/2005/8/layout/hierarchy1"/>
    <dgm:cxn modelId="{3A0FD036-E7DB-4C25-A0D8-A93F98B03D5D}" srcId="{B3EEBF3F-CB85-4CDD-BBEB-805CE5E19958}" destId="{CD839E9A-1100-4C3F-AAF9-6D78C06288B6}" srcOrd="0" destOrd="0" parTransId="{CEA3A586-914C-45B9-9EE4-EC32D4CB2EEA}" sibTransId="{61133A80-1EA0-4149-88F4-065724885A67}"/>
    <dgm:cxn modelId="{1FEE18A4-A744-4503-839E-9BA0F390CF69}" type="presOf" srcId="{B3EEBF3F-CB85-4CDD-BBEB-805CE5E19958}" destId="{DA2B549D-E0DD-467F-B482-6926C153FF18}" srcOrd="0" destOrd="0" presId="urn:microsoft.com/office/officeart/2005/8/layout/hierarchy1"/>
    <dgm:cxn modelId="{6DB8E446-7800-4CCD-BE7D-F4C4D0005E0A}" srcId="{1BE417AB-7BD5-41A1-9387-B4FD79BD9035}" destId="{9BD50F6C-AF68-4A2C-8F97-A741CCAF96DE}" srcOrd="1" destOrd="0" parTransId="{9FD3FDE9-3D24-48C0-A351-5F9E3BA6DD50}" sibTransId="{058A6B18-F999-442D-9EB1-10C5343FAAED}"/>
    <dgm:cxn modelId="{127A0694-7D89-435B-9BEB-4EBFAE601CD0}" srcId="{D7529511-E44E-46E8-A09B-2954FDE5321A}" destId="{B3EEBF3F-CB85-4CDD-BBEB-805CE5E19958}" srcOrd="0" destOrd="0" parTransId="{8041868E-ADF0-4C16-B009-9A1FA4FC96DC}" sibTransId="{A7136CDF-1D13-42F6-A311-8A85EBCBB2F7}"/>
    <dgm:cxn modelId="{2A2BEB71-7854-474C-8533-1BA0700DF4CB}" type="presOf" srcId="{F2881474-66CC-4B3D-A400-E85849C9231D}" destId="{10DAE40E-1F2B-4686-9979-2709390A17CA}" srcOrd="0" destOrd="0" presId="urn:microsoft.com/office/officeart/2005/8/layout/hierarchy1"/>
    <dgm:cxn modelId="{37A52F19-AF6C-4E02-BAC0-A1D4F105E386}" type="presOf" srcId="{1BD0EF7E-37C9-4704-BB55-549517FF6643}" destId="{43475C41-A283-47D0-A296-DDE17A683FF6}" srcOrd="0" destOrd="0" presId="urn:microsoft.com/office/officeart/2005/8/layout/hierarchy1"/>
    <dgm:cxn modelId="{75C4CE89-F2B5-445A-89A8-EA8A4D1B3025}" type="presOf" srcId="{D7529511-E44E-46E8-A09B-2954FDE5321A}" destId="{67576025-3B2E-4560-8790-E05CDE89A9FD}" srcOrd="0" destOrd="0" presId="urn:microsoft.com/office/officeart/2005/8/layout/hierarchy1"/>
    <dgm:cxn modelId="{C1AB7D03-D9E6-42FA-9D93-6EAE06809E54}" type="presOf" srcId="{9BD50F6C-AF68-4A2C-8F97-A741CCAF96DE}" destId="{F07B4145-AC64-41C1-B1BA-AD438D05DB7C}" srcOrd="0" destOrd="0" presId="urn:microsoft.com/office/officeart/2005/8/layout/hierarchy1"/>
    <dgm:cxn modelId="{2AA24824-9F98-4709-B573-1DBF37C4AC90}" type="presOf" srcId="{1F410959-2E2B-469E-A1EA-D9AA6BBB6B8A}" destId="{15BAF631-8559-48B2-8AEB-3820D27674E2}" srcOrd="0" destOrd="0" presId="urn:microsoft.com/office/officeart/2005/8/layout/hierarchy1"/>
    <dgm:cxn modelId="{9F6D204D-E17E-4FEE-970B-F103CD2CF567}" type="presOf" srcId="{CF863111-A887-4999-ADA4-F6367F6308D2}" destId="{786C7DFD-0EFA-43E5-9314-9B2D7D44C28C}" srcOrd="0" destOrd="0" presId="urn:microsoft.com/office/officeart/2005/8/layout/hierarchy1"/>
    <dgm:cxn modelId="{BE79A27B-7261-4735-A8D7-11955158D931}" srcId="{1BE417AB-7BD5-41A1-9387-B4FD79BD9035}" destId="{1BD0EF7E-37C9-4704-BB55-549517FF6643}" srcOrd="0" destOrd="0" parTransId="{B689EFB6-9B47-47D5-A04B-3378D0D16153}" sibTransId="{685B76BA-B060-4918-BD2B-0B2F091F0379}"/>
    <dgm:cxn modelId="{2D2E643C-071A-4843-8055-5BF9F6D1B334}" srcId="{CD839E9A-1100-4C3F-AAF9-6D78C06288B6}" destId="{0163B040-75A3-424D-8DFA-4E318EECDCC3}" srcOrd="0" destOrd="0" parTransId="{F2881474-66CC-4B3D-A400-E85849C9231D}" sibTransId="{36B1C674-7C6D-46A9-BAA3-6E3745D230DA}"/>
    <dgm:cxn modelId="{894BFDAC-0565-4D2D-A738-B0AB5EBEDEB0}" srcId="{9BD50F6C-AF68-4A2C-8F97-A741CCAF96DE}" destId="{D7529511-E44E-46E8-A09B-2954FDE5321A}" srcOrd="0" destOrd="0" parTransId="{D1C84ABF-1BE9-4847-A732-C51130D0FCC4}" sibTransId="{E0CFA184-6A2F-41C6-BCDE-7A093A9171B3}"/>
    <dgm:cxn modelId="{A1EC8EE8-71E3-4B48-9C40-96412D29F5A4}" type="presOf" srcId="{B689EFB6-9B47-47D5-A04B-3378D0D16153}" destId="{A454B302-EF3F-4923-909D-35518C1E7BD6}" srcOrd="0" destOrd="0" presId="urn:microsoft.com/office/officeart/2005/8/layout/hierarchy1"/>
    <dgm:cxn modelId="{8CB60205-7655-44AE-85F0-0B9B621B8B66}" type="presOf" srcId="{D1C84ABF-1BE9-4847-A732-C51130D0FCC4}" destId="{CE56DF45-6044-4D0D-ABB2-65A46B65DD10}" srcOrd="0" destOrd="0" presId="urn:microsoft.com/office/officeart/2005/8/layout/hierarchy1"/>
    <dgm:cxn modelId="{3BE27ACB-8436-45E8-A050-EA563246758D}" type="presOf" srcId="{1BE417AB-7BD5-41A1-9387-B4FD79BD9035}" destId="{A417D3A2-4B82-46A4-BC81-7E60D9AE7EC1}" srcOrd="0" destOrd="0" presId="urn:microsoft.com/office/officeart/2005/8/layout/hierarchy1"/>
    <dgm:cxn modelId="{F35E2FC7-2A15-47A6-9EA6-CC9B815E03F1}" type="presOf" srcId="{CD839E9A-1100-4C3F-AAF9-6D78C06288B6}" destId="{A36270C2-22FE-4D0A-8537-A7713C9E3AB3}" srcOrd="0" destOrd="0" presId="urn:microsoft.com/office/officeart/2005/8/layout/hierarchy1"/>
    <dgm:cxn modelId="{2F6CA73F-D9F4-4B84-8D1B-AA7B2C4696AE}" srcId="{1BE417AB-7BD5-41A1-9387-B4FD79BD9035}" destId="{15819116-F55C-4988-BDED-FFF3EACB86D4}" srcOrd="2" destOrd="0" parTransId="{1620D8BE-3D1A-40B0-90F8-F4475264094E}" sibTransId="{E4E23BCA-5C6E-4E46-A62F-DAE59E75ADDC}"/>
    <dgm:cxn modelId="{A4192F63-045A-4254-A91F-116BF6DC23B5}" type="presOf" srcId="{8041868E-ADF0-4C16-B009-9A1FA4FC96DC}" destId="{28D8F744-B3C9-4D81-BDD2-77C15B732BEB}" srcOrd="0" destOrd="0" presId="urn:microsoft.com/office/officeart/2005/8/layout/hierarchy1"/>
    <dgm:cxn modelId="{363F5556-CA4B-4ADE-B60A-F92FC3E8732F}" type="presOf" srcId="{1620D8BE-3D1A-40B0-90F8-F4475264094E}" destId="{998E0DC1-4D1A-4FEF-87E1-9040A39BDDB3}" srcOrd="0" destOrd="0" presId="urn:microsoft.com/office/officeart/2005/8/layout/hierarchy1"/>
    <dgm:cxn modelId="{9056FBD6-C3D4-4A4B-9150-07F801640A63}" type="presParOf" srcId="{786C7DFD-0EFA-43E5-9314-9B2D7D44C28C}" destId="{7D23B289-8ADD-4EA5-AD86-2F70FA48E6F5}" srcOrd="0" destOrd="0" presId="urn:microsoft.com/office/officeart/2005/8/layout/hierarchy1"/>
    <dgm:cxn modelId="{9D6B2FD4-BE84-44F7-BB71-9636029B1210}" type="presParOf" srcId="{7D23B289-8ADD-4EA5-AD86-2F70FA48E6F5}" destId="{8C14C69C-C093-4150-A32F-E5385165F524}" srcOrd="0" destOrd="0" presId="urn:microsoft.com/office/officeart/2005/8/layout/hierarchy1"/>
    <dgm:cxn modelId="{A5E32E41-2C44-4A8B-B543-7B3F15147207}" type="presParOf" srcId="{8C14C69C-C093-4150-A32F-E5385165F524}" destId="{7C4A538B-66BA-4FB8-ABD3-FE55B7CF79B5}" srcOrd="0" destOrd="0" presId="urn:microsoft.com/office/officeart/2005/8/layout/hierarchy1"/>
    <dgm:cxn modelId="{8604D6EC-D46D-4222-A0EC-5CBDDB884BC9}" type="presParOf" srcId="{8C14C69C-C093-4150-A32F-E5385165F524}" destId="{A417D3A2-4B82-46A4-BC81-7E60D9AE7EC1}" srcOrd="1" destOrd="0" presId="urn:microsoft.com/office/officeart/2005/8/layout/hierarchy1"/>
    <dgm:cxn modelId="{9E4634CB-4D13-412D-BBAE-997D89A4DF07}" type="presParOf" srcId="{7D23B289-8ADD-4EA5-AD86-2F70FA48E6F5}" destId="{8BA56760-51DC-4594-B2D7-222667C71502}" srcOrd="1" destOrd="0" presId="urn:microsoft.com/office/officeart/2005/8/layout/hierarchy1"/>
    <dgm:cxn modelId="{B259ED03-59E7-4BC9-8952-4ACCB803B960}" type="presParOf" srcId="{8BA56760-51DC-4594-B2D7-222667C71502}" destId="{A454B302-EF3F-4923-909D-35518C1E7BD6}" srcOrd="0" destOrd="0" presId="urn:microsoft.com/office/officeart/2005/8/layout/hierarchy1"/>
    <dgm:cxn modelId="{DB70BB54-D616-4928-BABE-9A7BAAFC4B0A}" type="presParOf" srcId="{8BA56760-51DC-4594-B2D7-222667C71502}" destId="{64AB6DDC-97D0-4E82-8F87-618A50E035AA}" srcOrd="1" destOrd="0" presId="urn:microsoft.com/office/officeart/2005/8/layout/hierarchy1"/>
    <dgm:cxn modelId="{67009C17-2DF2-45BA-B3D0-A61370379E65}" type="presParOf" srcId="{64AB6DDC-97D0-4E82-8F87-618A50E035AA}" destId="{B70D2F9A-80B8-4233-A804-B3F3DEF08B9F}" srcOrd="0" destOrd="0" presId="urn:microsoft.com/office/officeart/2005/8/layout/hierarchy1"/>
    <dgm:cxn modelId="{CAD9C725-64A9-4D22-B2A9-3D9EE1E91998}" type="presParOf" srcId="{B70D2F9A-80B8-4233-A804-B3F3DEF08B9F}" destId="{34E8899F-091F-4A87-9DBF-CAFCBFEBC178}" srcOrd="0" destOrd="0" presId="urn:microsoft.com/office/officeart/2005/8/layout/hierarchy1"/>
    <dgm:cxn modelId="{59E3F3F8-C4F8-41C2-A47D-6C5786A6ADFE}" type="presParOf" srcId="{B70D2F9A-80B8-4233-A804-B3F3DEF08B9F}" destId="{43475C41-A283-47D0-A296-DDE17A683FF6}" srcOrd="1" destOrd="0" presId="urn:microsoft.com/office/officeart/2005/8/layout/hierarchy1"/>
    <dgm:cxn modelId="{DCCDA7C1-EEF6-463C-8809-785792685D1B}" type="presParOf" srcId="{64AB6DDC-97D0-4E82-8F87-618A50E035AA}" destId="{7AE6C12D-D462-4F9B-B7C9-B0F4523C3573}" srcOrd="1" destOrd="0" presId="urn:microsoft.com/office/officeart/2005/8/layout/hierarchy1"/>
    <dgm:cxn modelId="{037ED3FB-140B-470B-AE6C-D52DEBD0FACE}" type="presParOf" srcId="{8BA56760-51DC-4594-B2D7-222667C71502}" destId="{243BDD84-C047-465E-AEF0-B420F10CE000}" srcOrd="2" destOrd="0" presId="urn:microsoft.com/office/officeart/2005/8/layout/hierarchy1"/>
    <dgm:cxn modelId="{7136354C-9789-4F2D-AE44-25D930B43A3C}" type="presParOf" srcId="{8BA56760-51DC-4594-B2D7-222667C71502}" destId="{D2F907C1-18AB-44A2-89EC-7F46E13E6853}" srcOrd="3" destOrd="0" presId="urn:microsoft.com/office/officeart/2005/8/layout/hierarchy1"/>
    <dgm:cxn modelId="{1FDB6C93-1FA5-4999-BB67-74D86CA15957}" type="presParOf" srcId="{D2F907C1-18AB-44A2-89EC-7F46E13E6853}" destId="{C35F950D-620C-46F5-B349-BBCC05FE134F}" srcOrd="0" destOrd="0" presId="urn:microsoft.com/office/officeart/2005/8/layout/hierarchy1"/>
    <dgm:cxn modelId="{4D749F4D-D09A-44E5-B662-9A61B3AE88D2}" type="presParOf" srcId="{C35F950D-620C-46F5-B349-BBCC05FE134F}" destId="{D281CEE6-C213-46E8-8A85-2C2A3B71B05E}" srcOrd="0" destOrd="0" presId="urn:microsoft.com/office/officeart/2005/8/layout/hierarchy1"/>
    <dgm:cxn modelId="{9F39D2EE-5848-4640-A789-186243FAEDDC}" type="presParOf" srcId="{C35F950D-620C-46F5-B349-BBCC05FE134F}" destId="{F07B4145-AC64-41C1-B1BA-AD438D05DB7C}" srcOrd="1" destOrd="0" presId="urn:microsoft.com/office/officeart/2005/8/layout/hierarchy1"/>
    <dgm:cxn modelId="{B71DB90F-6394-4534-851D-F2BF58C920CD}" type="presParOf" srcId="{D2F907C1-18AB-44A2-89EC-7F46E13E6853}" destId="{73F25C4D-5C7E-4517-9F73-BA898917DEF6}" srcOrd="1" destOrd="0" presId="urn:microsoft.com/office/officeart/2005/8/layout/hierarchy1"/>
    <dgm:cxn modelId="{41078899-DD2C-4A09-865F-3160BD909D1B}" type="presParOf" srcId="{73F25C4D-5C7E-4517-9F73-BA898917DEF6}" destId="{CE56DF45-6044-4D0D-ABB2-65A46B65DD10}" srcOrd="0" destOrd="0" presId="urn:microsoft.com/office/officeart/2005/8/layout/hierarchy1"/>
    <dgm:cxn modelId="{7759BC57-E622-4C48-A6C9-FAC21A5B32CB}" type="presParOf" srcId="{73F25C4D-5C7E-4517-9F73-BA898917DEF6}" destId="{1C5D400D-3E48-407D-89F9-24BE1F846A61}" srcOrd="1" destOrd="0" presId="urn:microsoft.com/office/officeart/2005/8/layout/hierarchy1"/>
    <dgm:cxn modelId="{9E2485CA-2C94-4B46-B8D4-87CBECFA2E18}" type="presParOf" srcId="{1C5D400D-3E48-407D-89F9-24BE1F846A61}" destId="{0EFD8835-5645-4EA4-9E8B-9DB0DC8F20FB}" srcOrd="0" destOrd="0" presId="urn:microsoft.com/office/officeart/2005/8/layout/hierarchy1"/>
    <dgm:cxn modelId="{568D488C-443B-4626-9D54-CF2B1A79545C}" type="presParOf" srcId="{0EFD8835-5645-4EA4-9E8B-9DB0DC8F20FB}" destId="{97B81E75-821E-4243-B40B-48DD992FB3D5}" srcOrd="0" destOrd="0" presId="urn:microsoft.com/office/officeart/2005/8/layout/hierarchy1"/>
    <dgm:cxn modelId="{5F65F8CA-0AF9-4B3B-BC17-89F9BBCAFB6E}" type="presParOf" srcId="{0EFD8835-5645-4EA4-9E8B-9DB0DC8F20FB}" destId="{67576025-3B2E-4560-8790-E05CDE89A9FD}" srcOrd="1" destOrd="0" presId="urn:microsoft.com/office/officeart/2005/8/layout/hierarchy1"/>
    <dgm:cxn modelId="{C0EBE010-1339-4F36-A9E3-E556C3B670B2}" type="presParOf" srcId="{1C5D400D-3E48-407D-89F9-24BE1F846A61}" destId="{BA508A5A-6BC5-4B65-A9F2-0A8F60329EA5}" srcOrd="1" destOrd="0" presId="urn:microsoft.com/office/officeart/2005/8/layout/hierarchy1"/>
    <dgm:cxn modelId="{A913A003-498F-4708-94D7-D42EB6D2A928}" type="presParOf" srcId="{BA508A5A-6BC5-4B65-A9F2-0A8F60329EA5}" destId="{28D8F744-B3C9-4D81-BDD2-77C15B732BEB}" srcOrd="0" destOrd="0" presId="urn:microsoft.com/office/officeart/2005/8/layout/hierarchy1"/>
    <dgm:cxn modelId="{6AA9C675-9C4D-4472-BEBB-0620C23F5086}" type="presParOf" srcId="{BA508A5A-6BC5-4B65-A9F2-0A8F60329EA5}" destId="{E0BEDBAA-F4EE-411B-A3F9-7AA8D5E34FDF}" srcOrd="1" destOrd="0" presId="urn:microsoft.com/office/officeart/2005/8/layout/hierarchy1"/>
    <dgm:cxn modelId="{00E90E5F-77FA-45C4-B033-397D0F937A86}" type="presParOf" srcId="{E0BEDBAA-F4EE-411B-A3F9-7AA8D5E34FDF}" destId="{B16D2C1E-AECF-4AE3-984B-7508FBDCDF02}" srcOrd="0" destOrd="0" presId="urn:microsoft.com/office/officeart/2005/8/layout/hierarchy1"/>
    <dgm:cxn modelId="{E46F2B79-ECFF-4744-8E83-C9234B68538A}" type="presParOf" srcId="{B16D2C1E-AECF-4AE3-984B-7508FBDCDF02}" destId="{1944F2BA-5EC9-49D9-9CCC-DDB19721C43B}" srcOrd="0" destOrd="0" presId="urn:microsoft.com/office/officeart/2005/8/layout/hierarchy1"/>
    <dgm:cxn modelId="{5A05B976-3A50-4F9B-8667-99687F64249D}" type="presParOf" srcId="{B16D2C1E-AECF-4AE3-984B-7508FBDCDF02}" destId="{DA2B549D-E0DD-467F-B482-6926C153FF18}" srcOrd="1" destOrd="0" presId="urn:microsoft.com/office/officeart/2005/8/layout/hierarchy1"/>
    <dgm:cxn modelId="{59234B61-5AFD-42E0-BA19-E814260D2FB5}" type="presParOf" srcId="{E0BEDBAA-F4EE-411B-A3F9-7AA8D5E34FDF}" destId="{5405CD6A-BCD3-4071-8075-48FC595ADEE7}" srcOrd="1" destOrd="0" presId="urn:microsoft.com/office/officeart/2005/8/layout/hierarchy1"/>
    <dgm:cxn modelId="{E24CC70B-94A7-4D89-9C8C-6DEDE8DC0BD7}" type="presParOf" srcId="{5405CD6A-BCD3-4071-8075-48FC595ADEE7}" destId="{238523BC-D155-44D2-A198-C5120DD613A5}" srcOrd="0" destOrd="0" presId="urn:microsoft.com/office/officeart/2005/8/layout/hierarchy1"/>
    <dgm:cxn modelId="{0568AF73-DF45-41D8-98BD-9D0D89C6D43C}" type="presParOf" srcId="{5405CD6A-BCD3-4071-8075-48FC595ADEE7}" destId="{97C434F9-FBB6-48E4-8322-4D66788B7440}" srcOrd="1" destOrd="0" presId="urn:microsoft.com/office/officeart/2005/8/layout/hierarchy1"/>
    <dgm:cxn modelId="{2D3F62A2-F7C3-4EAF-A793-9B9842D23F1A}" type="presParOf" srcId="{97C434F9-FBB6-48E4-8322-4D66788B7440}" destId="{14F2B274-2299-4F0C-B7E2-CD122BB1EE3B}" srcOrd="0" destOrd="0" presId="urn:microsoft.com/office/officeart/2005/8/layout/hierarchy1"/>
    <dgm:cxn modelId="{D1461A56-7C62-4ADF-956B-CF48E77B7A9B}" type="presParOf" srcId="{14F2B274-2299-4F0C-B7E2-CD122BB1EE3B}" destId="{3D13AAF1-D2F9-44BB-9E01-EF5543143271}" srcOrd="0" destOrd="0" presId="urn:microsoft.com/office/officeart/2005/8/layout/hierarchy1"/>
    <dgm:cxn modelId="{577CFED8-FC53-4DCB-9FA2-D4CB3836467A}" type="presParOf" srcId="{14F2B274-2299-4F0C-B7E2-CD122BB1EE3B}" destId="{A36270C2-22FE-4D0A-8537-A7713C9E3AB3}" srcOrd="1" destOrd="0" presId="urn:microsoft.com/office/officeart/2005/8/layout/hierarchy1"/>
    <dgm:cxn modelId="{60AB8115-A485-45F6-AEB9-5D695A156EF1}" type="presParOf" srcId="{97C434F9-FBB6-48E4-8322-4D66788B7440}" destId="{7E688620-41A1-4F4D-9229-48B14DD6F6DB}" srcOrd="1" destOrd="0" presId="urn:microsoft.com/office/officeart/2005/8/layout/hierarchy1"/>
    <dgm:cxn modelId="{3B4A69A8-AB58-4466-AE7A-E3E68ADD48FA}" type="presParOf" srcId="{7E688620-41A1-4F4D-9229-48B14DD6F6DB}" destId="{10DAE40E-1F2B-4686-9979-2709390A17CA}" srcOrd="0" destOrd="0" presId="urn:microsoft.com/office/officeart/2005/8/layout/hierarchy1"/>
    <dgm:cxn modelId="{EA3C0424-6342-4CB2-9073-01F9811E16C1}" type="presParOf" srcId="{7E688620-41A1-4F4D-9229-48B14DD6F6DB}" destId="{B63E7CCA-C74F-4FB5-8871-9FCB75DB848D}" srcOrd="1" destOrd="0" presId="urn:microsoft.com/office/officeart/2005/8/layout/hierarchy1"/>
    <dgm:cxn modelId="{0DE2AACB-0038-4F5E-B6CB-501434896EC2}" type="presParOf" srcId="{B63E7CCA-C74F-4FB5-8871-9FCB75DB848D}" destId="{50081335-F092-407F-8842-6030D45ACDC9}" srcOrd="0" destOrd="0" presId="urn:microsoft.com/office/officeart/2005/8/layout/hierarchy1"/>
    <dgm:cxn modelId="{70D96DA6-40AD-42DA-B4CF-958E456146D3}" type="presParOf" srcId="{50081335-F092-407F-8842-6030D45ACDC9}" destId="{71AF62AF-1977-43EB-B844-06E882EB0F00}" srcOrd="0" destOrd="0" presId="urn:microsoft.com/office/officeart/2005/8/layout/hierarchy1"/>
    <dgm:cxn modelId="{AB2F2E50-5BF5-4EBE-B3FE-A1E925D55FCA}" type="presParOf" srcId="{50081335-F092-407F-8842-6030D45ACDC9}" destId="{DF0E087C-B944-4084-B2EE-A9085D42C746}" srcOrd="1" destOrd="0" presId="urn:microsoft.com/office/officeart/2005/8/layout/hierarchy1"/>
    <dgm:cxn modelId="{DC256BFA-D8BC-4838-9647-C7B2BC087BB0}" type="presParOf" srcId="{B63E7CCA-C74F-4FB5-8871-9FCB75DB848D}" destId="{40AF091A-05DF-4081-8ED6-DD359B6692EA}" srcOrd="1" destOrd="0" presId="urn:microsoft.com/office/officeart/2005/8/layout/hierarchy1"/>
    <dgm:cxn modelId="{CC0C35B4-32B4-407B-B1CD-0251C7D5E5CA}" type="presParOf" srcId="{8BA56760-51DC-4594-B2D7-222667C71502}" destId="{998E0DC1-4D1A-4FEF-87E1-9040A39BDDB3}" srcOrd="4" destOrd="0" presId="urn:microsoft.com/office/officeart/2005/8/layout/hierarchy1"/>
    <dgm:cxn modelId="{EEAB01D2-CD64-468D-9D30-61C9A3BC8BA3}" type="presParOf" srcId="{8BA56760-51DC-4594-B2D7-222667C71502}" destId="{2722B808-D66A-4239-B1E4-8A7FF6C52081}" srcOrd="5" destOrd="0" presId="urn:microsoft.com/office/officeart/2005/8/layout/hierarchy1"/>
    <dgm:cxn modelId="{4EFA463C-3727-4FD7-9119-66FE633EC6D5}" type="presParOf" srcId="{2722B808-D66A-4239-B1E4-8A7FF6C52081}" destId="{89F267CF-D74B-4751-882B-4233918FF6FB}" srcOrd="0" destOrd="0" presId="urn:microsoft.com/office/officeart/2005/8/layout/hierarchy1"/>
    <dgm:cxn modelId="{27939C46-D2DB-44B2-B96D-97B808651C55}" type="presParOf" srcId="{89F267CF-D74B-4751-882B-4233918FF6FB}" destId="{91DEFC8A-BF68-48BC-918E-CDE9F434316E}" srcOrd="0" destOrd="0" presId="urn:microsoft.com/office/officeart/2005/8/layout/hierarchy1"/>
    <dgm:cxn modelId="{59C0E1DA-D91E-4C5C-8638-894A4B96D171}" type="presParOf" srcId="{89F267CF-D74B-4751-882B-4233918FF6FB}" destId="{2D6A79AB-F00E-4DA0-BE81-836C10CDF92E}" srcOrd="1" destOrd="0" presId="urn:microsoft.com/office/officeart/2005/8/layout/hierarchy1"/>
    <dgm:cxn modelId="{E84DC14E-8FF4-4D97-AE7C-31AD02F9A031}" type="presParOf" srcId="{2722B808-D66A-4239-B1E4-8A7FF6C52081}" destId="{B8BABC9C-6F88-498F-9D06-43AF302C102A}" srcOrd="1" destOrd="0" presId="urn:microsoft.com/office/officeart/2005/8/layout/hierarchy1"/>
    <dgm:cxn modelId="{EE64746E-051C-4E20-9E1E-9868EC20EE8F}" type="presParOf" srcId="{B8BABC9C-6F88-498F-9D06-43AF302C102A}" destId="{91B3DD93-54CE-4426-A951-B81D8298D9B9}" srcOrd="0" destOrd="0" presId="urn:microsoft.com/office/officeart/2005/8/layout/hierarchy1"/>
    <dgm:cxn modelId="{7232EB54-DCE0-4314-9324-F77766209EF5}" type="presParOf" srcId="{B8BABC9C-6F88-498F-9D06-43AF302C102A}" destId="{14DA5377-F508-4077-BD22-96CADE818BEC}" srcOrd="1" destOrd="0" presId="urn:microsoft.com/office/officeart/2005/8/layout/hierarchy1"/>
    <dgm:cxn modelId="{463392AF-4D29-4708-8A30-A82EB962C187}" type="presParOf" srcId="{14DA5377-F508-4077-BD22-96CADE818BEC}" destId="{DF5F3CA1-DF7F-4567-B898-EBCFAA871622}" srcOrd="0" destOrd="0" presId="urn:microsoft.com/office/officeart/2005/8/layout/hierarchy1"/>
    <dgm:cxn modelId="{B938C5AF-E345-4CFC-AAA2-4B8335A658EB}" type="presParOf" srcId="{DF5F3CA1-DF7F-4567-B898-EBCFAA871622}" destId="{0F15368F-3B60-421E-BC09-71156FD852A2}" srcOrd="0" destOrd="0" presId="urn:microsoft.com/office/officeart/2005/8/layout/hierarchy1"/>
    <dgm:cxn modelId="{A8D30A33-0032-4576-B280-8272227C1818}" type="presParOf" srcId="{DF5F3CA1-DF7F-4567-B898-EBCFAA871622}" destId="{15BAF631-8559-48B2-8AEB-3820D27674E2}" srcOrd="1" destOrd="0" presId="urn:microsoft.com/office/officeart/2005/8/layout/hierarchy1"/>
    <dgm:cxn modelId="{AEDC4F2D-7B21-44D6-A89D-1FD4BC59C2B6}" type="presParOf" srcId="{14DA5377-F508-4077-BD22-96CADE818BEC}" destId="{CCBE7ACB-CE47-420C-A945-36143BEC79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863111-A887-4999-ADA4-F6367F6308D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E417AB-7BD5-41A1-9387-B4FD79BD9035}">
      <dgm:prSet phldrT="[Text]" custT="1"/>
      <dgm:spPr/>
      <dgm:t>
        <a:bodyPr/>
        <a:lstStyle/>
        <a:p>
          <a:r>
            <a:rPr lang="en-US" sz="2000" dirty="0" smtClean="0"/>
            <a:t>RNA Nucleotide</a:t>
          </a:r>
          <a:endParaRPr lang="en-US" sz="2000" dirty="0"/>
        </a:p>
      </dgm:t>
    </dgm:pt>
    <dgm:pt modelId="{B5054604-C613-47A2-9EB2-FF0D73A7F2B2}" type="parTrans" cxnId="{DC9F83C8-C491-452C-9F2A-74AB38FB3418}">
      <dgm:prSet/>
      <dgm:spPr/>
      <dgm:t>
        <a:bodyPr/>
        <a:lstStyle/>
        <a:p>
          <a:endParaRPr lang="en-US"/>
        </a:p>
      </dgm:t>
    </dgm:pt>
    <dgm:pt modelId="{D8D16ADF-436B-4E4E-AD68-B57BA560338C}" type="sibTrans" cxnId="{DC9F83C8-C491-452C-9F2A-74AB38FB3418}">
      <dgm:prSet/>
      <dgm:spPr/>
      <dgm:t>
        <a:bodyPr/>
        <a:lstStyle/>
        <a:p>
          <a:endParaRPr lang="en-US"/>
        </a:p>
      </dgm:t>
    </dgm:pt>
    <dgm:pt modelId="{1BD0EF7E-37C9-4704-BB55-549517FF6643}">
      <dgm:prSet phldrT="[Text]" custT="1"/>
      <dgm:spPr>
        <a:ln>
          <a:solidFill>
            <a:srgbClr val="0070C0"/>
          </a:solidFill>
        </a:ln>
      </dgm:spPr>
      <dgm:t>
        <a:bodyPr/>
        <a:lstStyle/>
        <a:p>
          <a:r>
            <a:rPr lang="en-US" sz="2400" dirty="0" smtClean="0"/>
            <a:t>Phosphate</a:t>
          </a:r>
          <a:endParaRPr lang="en-US" sz="2400" dirty="0"/>
        </a:p>
      </dgm:t>
    </dgm:pt>
    <dgm:pt modelId="{B689EFB6-9B47-47D5-A04B-3378D0D16153}" type="parTrans" cxnId="{BE79A27B-7261-4735-A8D7-11955158D931}">
      <dgm:prSet/>
      <dgm:spPr/>
      <dgm:t>
        <a:bodyPr/>
        <a:lstStyle/>
        <a:p>
          <a:endParaRPr lang="en-US"/>
        </a:p>
      </dgm:t>
    </dgm:pt>
    <dgm:pt modelId="{685B76BA-B060-4918-BD2B-0B2F091F0379}" type="sibTrans" cxnId="{BE79A27B-7261-4735-A8D7-11955158D931}">
      <dgm:prSet/>
      <dgm:spPr/>
      <dgm:t>
        <a:bodyPr/>
        <a:lstStyle/>
        <a:p>
          <a:endParaRPr lang="en-US"/>
        </a:p>
      </dgm:t>
    </dgm:pt>
    <dgm:pt modelId="{9BD50F6C-AF68-4A2C-8F97-A741CCAF96DE}">
      <dgm:prSet phldrT="[Text]" custT="1"/>
      <dgm:spPr>
        <a:solidFill>
          <a:schemeClr val="bg1">
            <a:lumMod val="9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US" sz="2800" dirty="0" smtClean="0"/>
            <a:t>Base</a:t>
          </a:r>
          <a:r>
            <a:rPr lang="en-US" sz="1900" dirty="0" smtClean="0"/>
            <a:t>      </a:t>
          </a:r>
          <a:endParaRPr lang="en-US" sz="1900" dirty="0"/>
        </a:p>
      </dgm:t>
    </dgm:pt>
    <dgm:pt modelId="{9FD3FDE9-3D24-48C0-A351-5F9E3BA6DD50}" type="parTrans" cxnId="{6DB8E446-7800-4CCD-BE7D-F4C4D0005E0A}">
      <dgm:prSet/>
      <dgm:spPr/>
      <dgm:t>
        <a:bodyPr/>
        <a:lstStyle/>
        <a:p>
          <a:endParaRPr lang="en-US"/>
        </a:p>
      </dgm:t>
    </dgm:pt>
    <dgm:pt modelId="{058A6B18-F999-442D-9EB1-10C5343FAAED}" type="sibTrans" cxnId="{6DB8E446-7800-4CCD-BE7D-F4C4D0005E0A}">
      <dgm:prSet/>
      <dgm:spPr/>
      <dgm:t>
        <a:bodyPr/>
        <a:lstStyle/>
        <a:p>
          <a:endParaRPr lang="en-US"/>
        </a:p>
      </dgm:t>
    </dgm:pt>
    <dgm:pt modelId="{D7529511-E44E-46E8-A09B-2954FDE5321A}">
      <dgm:prSet phldrT="[Text]"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Adenine</a:t>
          </a:r>
          <a:endParaRPr lang="en-US" dirty="0"/>
        </a:p>
      </dgm:t>
    </dgm:pt>
    <dgm:pt modelId="{D1C84ABF-1BE9-4847-A732-C51130D0FCC4}" type="parTrans" cxnId="{894BFDAC-0565-4D2D-A738-B0AB5EBEDEB0}">
      <dgm:prSet/>
      <dgm:spPr/>
      <dgm:t>
        <a:bodyPr/>
        <a:lstStyle/>
        <a:p>
          <a:endParaRPr lang="en-US"/>
        </a:p>
      </dgm:t>
    </dgm:pt>
    <dgm:pt modelId="{E0CFA184-6A2F-41C6-BCDE-7A093A9171B3}" type="sibTrans" cxnId="{894BFDAC-0565-4D2D-A738-B0AB5EBEDEB0}">
      <dgm:prSet/>
      <dgm:spPr/>
      <dgm:t>
        <a:bodyPr/>
        <a:lstStyle/>
        <a:p>
          <a:endParaRPr lang="en-US"/>
        </a:p>
      </dgm:t>
    </dgm:pt>
    <dgm:pt modelId="{15819116-F55C-4988-BDED-FFF3EACB86D4}">
      <dgm:prSet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/>
            <a:t>Sugar</a:t>
          </a:r>
          <a:endParaRPr lang="en-US" sz="2400" dirty="0"/>
        </a:p>
      </dgm:t>
    </dgm:pt>
    <dgm:pt modelId="{1620D8BE-3D1A-40B0-90F8-F4475264094E}" type="parTrans" cxnId="{2F6CA73F-D9F4-4B84-8D1B-AA7B2C4696AE}">
      <dgm:prSet/>
      <dgm:spPr/>
      <dgm:t>
        <a:bodyPr/>
        <a:lstStyle/>
        <a:p>
          <a:endParaRPr lang="en-US"/>
        </a:p>
      </dgm:t>
    </dgm:pt>
    <dgm:pt modelId="{E4E23BCA-5C6E-4E46-A62F-DAE59E75ADDC}" type="sibTrans" cxnId="{2F6CA73F-D9F4-4B84-8D1B-AA7B2C4696AE}">
      <dgm:prSet/>
      <dgm:spPr/>
      <dgm:t>
        <a:bodyPr/>
        <a:lstStyle/>
        <a:p>
          <a:endParaRPr lang="en-US"/>
        </a:p>
      </dgm:t>
    </dgm:pt>
    <dgm:pt modelId="{B3EEBF3F-CB85-4CDD-BBEB-805CE5E19958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Uracil</a:t>
          </a:r>
          <a:endParaRPr lang="en-US" dirty="0"/>
        </a:p>
      </dgm:t>
    </dgm:pt>
    <dgm:pt modelId="{8041868E-ADF0-4C16-B009-9A1FA4FC96DC}" type="parTrans" cxnId="{127A0694-7D89-435B-9BEB-4EBFAE601CD0}">
      <dgm:prSet/>
      <dgm:spPr/>
      <dgm:t>
        <a:bodyPr/>
        <a:lstStyle/>
        <a:p>
          <a:endParaRPr lang="en-US"/>
        </a:p>
      </dgm:t>
    </dgm:pt>
    <dgm:pt modelId="{A7136CDF-1D13-42F6-A311-8A85EBCBB2F7}" type="sibTrans" cxnId="{127A0694-7D89-435B-9BEB-4EBFAE601CD0}">
      <dgm:prSet/>
      <dgm:spPr/>
      <dgm:t>
        <a:bodyPr/>
        <a:lstStyle/>
        <a:p>
          <a:endParaRPr lang="en-US"/>
        </a:p>
      </dgm:t>
    </dgm:pt>
    <dgm:pt modelId="{CD839E9A-1100-4C3F-AAF9-6D78C06288B6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Guanine</a:t>
          </a:r>
          <a:endParaRPr lang="en-US" dirty="0"/>
        </a:p>
      </dgm:t>
    </dgm:pt>
    <dgm:pt modelId="{CEA3A586-914C-45B9-9EE4-EC32D4CB2EEA}" type="parTrans" cxnId="{3A0FD036-E7DB-4C25-A0D8-A93F98B03D5D}">
      <dgm:prSet/>
      <dgm:spPr/>
      <dgm:t>
        <a:bodyPr/>
        <a:lstStyle/>
        <a:p>
          <a:endParaRPr lang="en-US"/>
        </a:p>
      </dgm:t>
    </dgm:pt>
    <dgm:pt modelId="{61133A80-1EA0-4149-88F4-065724885A67}" type="sibTrans" cxnId="{3A0FD036-E7DB-4C25-A0D8-A93F98B03D5D}">
      <dgm:prSet/>
      <dgm:spPr/>
      <dgm:t>
        <a:bodyPr/>
        <a:lstStyle/>
        <a:p>
          <a:endParaRPr lang="en-US"/>
        </a:p>
      </dgm:t>
    </dgm:pt>
    <dgm:pt modelId="{0163B040-75A3-424D-8DFA-4E318EECDCC3}">
      <dgm:prSet/>
      <dgm:spPr>
        <a:ln>
          <a:solidFill>
            <a:srgbClr val="00B050"/>
          </a:solidFill>
        </a:ln>
      </dgm:spPr>
      <dgm:t>
        <a:bodyPr/>
        <a:lstStyle/>
        <a:p>
          <a:r>
            <a:rPr lang="en-US" dirty="0" smtClean="0"/>
            <a:t>Cytosine</a:t>
          </a:r>
          <a:endParaRPr lang="en-US" dirty="0"/>
        </a:p>
      </dgm:t>
    </dgm:pt>
    <dgm:pt modelId="{F2881474-66CC-4B3D-A400-E85849C9231D}" type="parTrans" cxnId="{2D2E643C-071A-4843-8055-5BF9F6D1B334}">
      <dgm:prSet/>
      <dgm:spPr/>
      <dgm:t>
        <a:bodyPr/>
        <a:lstStyle/>
        <a:p>
          <a:endParaRPr lang="en-US"/>
        </a:p>
      </dgm:t>
    </dgm:pt>
    <dgm:pt modelId="{36B1C674-7C6D-46A9-BAA3-6E3745D230DA}" type="sibTrans" cxnId="{2D2E643C-071A-4843-8055-5BF9F6D1B334}">
      <dgm:prSet/>
      <dgm:spPr/>
      <dgm:t>
        <a:bodyPr/>
        <a:lstStyle/>
        <a:p>
          <a:endParaRPr lang="en-US"/>
        </a:p>
      </dgm:t>
    </dgm:pt>
    <dgm:pt modelId="{1F410959-2E2B-469E-A1EA-D9AA6BBB6B8A}">
      <dgm:prSet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Ribose</a:t>
          </a:r>
          <a:endParaRPr lang="en-US" dirty="0"/>
        </a:p>
      </dgm:t>
    </dgm:pt>
    <dgm:pt modelId="{EDFA2ABC-1937-4BA6-8B03-EAB4883D3252}" type="parTrans" cxnId="{5B4BC845-9773-45A4-883C-F0C959CCE181}">
      <dgm:prSet/>
      <dgm:spPr/>
      <dgm:t>
        <a:bodyPr/>
        <a:lstStyle/>
        <a:p>
          <a:endParaRPr lang="en-US"/>
        </a:p>
      </dgm:t>
    </dgm:pt>
    <dgm:pt modelId="{5D4225F8-9207-4443-8FAE-A5EDD1E9F480}" type="sibTrans" cxnId="{5B4BC845-9773-45A4-883C-F0C959CCE181}">
      <dgm:prSet/>
      <dgm:spPr/>
      <dgm:t>
        <a:bodyPr/>
        <a:lstStyle/>
        <a:p>
          <a:endParaRPr lang="en-US"/>
        </a:p>
      </dgm:t>
    </dgm:pt>
    <dgm:pt modelId="{786C7DFD-0EFA-43E5-9314-9B2D7D44C28C}" type="pres">
      <dgm:prSet presAssocID="{CF863111-A887-4999-ADA4-F6367F6308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D23B289-8ADD-4EA5-AD86-2F70FA48E6F5}" type="pres">
      <dgm:prSet presAssocID="{1BE417AB-7BD5-41A1-9387-B4FD79BD9035}" presName="hierRoot1" presStyleCnt="0"/>
      <dgm:spPr/>
    </dgm:pt>
    <dgm:pt modelId="{8C14C69C-C093-4150-A32F-E5385165F524}" type="pres">
      <dgm:prSet presAssocID="{1BE417AB-7BD5-41A1-9387-B4FD79BD9035}" presName="composite" presStyleCnt="0"/>
      <dgm:spPr/>
    </dgm:pt>
    <dgm:pt modelId="{7C4A538B-66BA-4FB8-ABD3-FE55B7CF79B5}" type="pres">
      <dgm:prSet presAssocID="{1BE417AB-7BD5-41A1-9387-B4FD79BD9035}" presName="background" presStyleLbl="node0" presStyleIdx="0" presStyleCnt="1"/>
      <dgm:spPr/>
    </dgm:pt>
    <dgm:pt modelId="{A417D3A2-4B82-46A4-BC81-7E60D9AE7EC1}" type="pres">
      <dgm:prSet presAssocID="{1BE417AB-7BD5-41A1-9387-B4FD79BD9035}" presName="text" presStyleLbl="fgAcc0" presStyleIdx="0" presStyleCnt="1" custScaleX="2966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A56760-51DC-4594-B2D7-222667C71502}" type="pres">
      <dgm:prSet presAssocID="{1BE417AB-7BD5-41A1-9387-B4FD79BD9035}" presName="hierChild2" presStyleCnt="0"/>
      <dgm:spPr/>
    </dgm:pt>
    <dgm:pt modelId="{A454B302-EF3F-4923-909D-35518C1E7BD6}" type="pres">
      <dgm:prSet presAssocID="{B689EFB6-9B47-47D5-A04B-3378D0D16153}" presName="Name10" presStyleLbl="parChTrans1D2" presStyleIdx="0" presStyleCnt="3"/>
      <dgm:spPr/>
    </dgm:pt>
    <dgm:pt modelId="{64AB6DDC-97D0-4E82-8F87-618A50E035AA}" type="pres">
      <dgm:prSet presAssocID="{1BD0EF7E-37C9-4704-BB55-549517FF6643}" presName="hierRoot2" presStyleCnt="0"/>
      <dgm:spPr/>
    </dgm:pt>
    <dgm:pt modelId="{B70D2F9A-80B8-4233-A804-B3F3DEF08B9F}" type="pres">
      <dgm:prSet presAssocID="{1BD0EF7E-37C9-4704-BB55-549517FF6643}" presName="composite2" presStyleCnt="0"/>
      <dgm:spPr/>
    </dgm:pt>
    <dgm:pt modelId="{34E8899F-091F-4A87-9DBF-CAFCBFEBC178}" type="pres">
      <dgm:prSet presAssocID="{1BD0EF7E-37C9-4704-BB55-549517FF6643}" presName="background2" presStyleLbl="node2" presStyleIdx="0" presStyleCnt="3"/>
      <dgm:spPr>
        <a:solidFill>
          <a:srgbClr val="0070C0"/>
        </a:solidFill>
      </dgm:spPr>
    </dgm:pt>
    <dgm:pt modelId="{43475C41-A283-47D0-A296-DDE17A683FF6}" type="pres">
      <dgm:prSet presAssocID="{1BD0EF7E-37C9-4704-BB55-549517FF6643}" presName="text2" presStyleLbl="fgAcc2" presStyleIdx="0" presStyleCnt="3" custScaleX="234391" custLinFactNeighborX="4632" custLinFactNeighborY="9070">
        <dgm:presLayoutVars>
          <dgm:chPref val="3"/>
        </dgm:presLayoutVars>
      </dgm:prSet>
      <dgm:spPr/>
    </dgm:pt>
    <dgm:pt modelId="{7AE6C12D-D462-4F9B-B7C9-B0F4523C3573}" type="pres">
      <dgm:prSet presAssocID="{1BD0EF7E-37C9-4704-BB55-549517FF6643}" presName="hierChild3" presStyleCnt="0"/>
      <dgm:spPr/>
    </dgm:pt>
    <dgm:pt modelId="{243BDD84-C047-465E-AEF0-B420F10CE000}" type="pres">
      <dgm:prSet presAssocID="{9FD3FDE9-3D24-48C0-A351-5F9E3BA6DD50}" presName="Name10" presStyleLbl="parChTrans1D2" presStyleIdx="1" presStyleCnt="3"/>
      <dgm:spPr/>
    </dgm:pt>
    <dgm:pt modelId="{D2F907C1-18AB-44A2-89EC-7F46E13E6853}" type="pres">
      <dgm:prSet presAssocID="{9BD50F6C-AF68-4A2C-8F97-A741CCAF96DE}" presName="hierRoot2" presStyleCnt="0"/>
      <dgm:spPr/>
    </dgm:pt>
    <dgm:pt modelId="{C35F950D-620C-46F5-B349-BBCC05FE134F}" type="pres">
      <dgm:prSet presAssocID="{9BD50F6C-AF68-4A2C-8F97-A741CCAF96DE}" presName="composite2" presStyleCnt="0"/>
      <dgm:spPr/>
    </dgm:pt>
    <dgm:pt modelId="{D281CEE6-C213-46E8-8A85-2C2A3B71B05E}" type="pres">
      <dgm:prSet presAssocID="{9BD50F6C-AF68-4A2C-8F97-A741CCAF96DE}" presName="background2" presStyleLbl="node2" presStyleIdx="1" presStyleCnt="3"/>
      <dgm:spPr>
        <a:solidFill>
          <a:srgbClr val="00B050"/>
        </a:solidFill>
      </dgm:spPr>
    </dgm:pt>
    <dgm:pt modelId="{F07B4145-AC64-41C1-B1BA-AD438D05DB7C}" type="pres">
      <dgm:prSet presAssocID="{9BD50F6C-AF68-4A2C-8F97-A741CCAF96DE}" presName="text2" presStyleLbl="fgAcc2" presStyleIdx="1" presStyleCnt="3" custScaleX="233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F25C4D-5C7E-4517-9F73-BA898917DEF6}" type="pres">
      <dgm:prSet presAssocID="{9BD50F6C-AF68-4A2C-8F97-A741CCAF96DE}" presName="hierChild3" presStyleCnt="0"/>
      <dgm:spPr/>
    </dgm:pt>
    <dgm:pt modelId="{CE56DF45-6044-4D0D-ABB2-65A46B65DD10}" type="pres">
      <dgm:prSet presAssocID="{D1C84ABF-1BE9-4847-A732-C51130D0FCC4}" presName="Name17" presStyleLbl="parChTrans1D3" presStyleIdx="0" presStyleCnt="2"/>
      <dgm:spPr/>
    </dgm:pt>
    <dgm:pt modelId="{1C5D400D-3E48-407D-89F9-24BE1F846A61}" type="pres">
      <dgm:prSet presAssocID="{D7529511-E44E-46E8-A09B-2954FDE5321A}" presName="hierRoot3" presStyleCnt="0"/>
      <dgm:spPr/>
    </dgm:pt>
    <dgm:pt modelId="{0EFD8835-5645-4EA4-9E8B-9DB0DC8F20FB}" type="pres">
      <dgm:prSet presAssocID="{D7529511-E44E-46E8-A09B-2954FDE5321A}" presName="composite3" presStyleCnt="0"/>
      <dgm:spPr/>
    </dgm:pt>
    <dgm:pt modelId="{97B81E75-821E-4243-B40B-48DD992FB3D5}" type="pres">
      <dgm:prSet presAssocID="{D7529511-E44E-46E8-A09B-2954FDE5321A}" presName="background3" presStyleLbl="node3" presStyleIdx="0" presStyleCnt="2"/>
      <dgm:spPr>
        <a:solidFill>
          <a:srgbClr val="00B050"/>
        </a:solidFill>
      </dgm:spPr>
    </dgm:pt>
    <dgm:pt modelId="{67576025-3B2E-4560-8790-E05CDE89A9FD}" type="pres">
      <dgm:prSet presAssocID="{D7529511-E44E-46E8-A09B-2954FDE5321A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508A5A-6BC5-4B65-A9F2-0A8F60329EA5}" type="pres">
      <dgm:prSet presAssocID="{D7529511-E44E-46E8-A09B-2954FDE5321A}" presName="hierChild4" presStyleCnt="0"/>
      <dgm:spPr/>
    </dgm:pt>
    <dgm:pt modelId="{28D8F744-B3C9-4D81-BDD2-77C15B732BEB}" type="pres">
      <dgm:prSet presAssocID="{8041868E-ADF0-4C16-B009-9A1FA4FC96DC}" presName="Name23" presStyleLbl="parChTrans1D4" presStyleIdx="0" presStyleCnt="3"/>
      <dgm:spPr/>
    </dgm:pt>
    <dgm:pt modelId="{E0BEDBAA-F4EE-411B-A3F9-7AA8D5E34FDF}" type="pres">
      <dgm:prSet presAssocID="{B3EEBF3F-CB85-4CDD-BBEB-805CE5E19958}" presName="hierRoot4" presStyleCnt="0"/>
      <dgm:spPr/>
    </dgm:pt>
    <dgm:pt modelId="{B16D2C1E-AECF-4AE3-984B-7508FBDCDF02}" type="pres">
      <dgm:prSet presAssocID="{B3EEBF3F-CB85-4CDD-BBEB-805CE5E19958}" presName="composite4" presStyleCnt="0"/>
      <dgm:spPr/>
    </dgm:pt>
    <dgm:pt modelId="{1944F2BA-5EC9-49D9-9CCC-DDB19721C43B}" type="pres">
      <dgm:prSet presAssocID="{B3EEBF3F-CB85-4CDD-BBEB-805CE5E19958}" presName="background4" presStyleLbl="node4" presStyleIdx="0" presStyleCnt="3"/>
      <dgm:spPr>
        <a:solidFill>
          <a:srgbClr val="00B050"/>
        </a:solidFill>
      </dgm:spPr>
    </dgm:pt>
    <dgm:pt modelId="{DA2B549D-E0DD-467F-B482-6926C153FF18}" type="pres">
      <dgm:prSet presAssocID="{B3EEBF3F-CB85-4CDD-BBEB-805CE5E19958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05CD6A-BCD3-4071-8075-48FC595ADEE7}" type="pres">
      <dgm:prSet presAssocID="{B3EEBF3F-CB85-4CDD-BBEB-805CE5E19958}" presName="hierChild5" presStyleCnt="0"/>
      <dgm:spPr/>
    </dgm:pt>
    <dgm:pt modelId="{238523BC-D155-44D2-A198-C5120DD613A5}" type="pres">
      <dgm:prSet presAssocID="{CEA3A586-914C-45B9-9EE4-EC32D4CB2EEA}" presName="Name23" presStyleLbl="parChTrans1D4" presStyleIdx="1" presStyleCnt="3"/>
      <dgm:spPr/>
    </dgm:pt>
    <dgm:pt modelId="{97C434F9-FBB6-48E4-8322-4D66788B7440}" type="pres">
      <dgm:prSet presAssocID="{CD839E9A-1100-4C3F-AAF9-6D78C06288B6}" presName="hierRoot4" presStyleCnt="0"/>
      <dgm:spPr/>
    </dgm:pt>
    <dgm:pt modelId="{14F2B274-2299-4F0C-B7E2-CD122BB1EE3B}" type="pres">
      <dgm:prSet presAssocID="{CD839E9A-1100-4C3F-AAF9-6D78C06288B6}" presName="composite4" presStyleCnt="0"/>
      <dgm:spPr/>
    </dgm:pt>
    <dgm:pt modelId="{3D13AAF1-D2F9-44BB-9E01-EF5543143271}" type="pres">
      <dgm:prSet presAssocID="{CD839E9A-1100-4C3F-AAF9-6D78C06288B6}" presName="background4" presStyleLbl="node4" presStyleIdx="1" presStyleCnt="3"/>
      <dgm:spPr>
        <a:solidFill>
          <a:srgbClr val="00B050"/>
        </a:solidFill>
      </dgm:spPr>
    </dgm:pt>
    <dgm:pt modelId="{A36270C2-22FE-4D0A-8537-A7713C9E3AB3}" type="pres">
      <dgm:prSet presAssocID="{CD839E9A-1100-4C3F-AAF9-6D78C06288B6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688620-41A1-4F4D-9229-48B14DD6F6DB}" type="pres">
      <dgm:prSet presAssocID="{CD839E9A-1100-4C3F-AAF9-6D78C06288B6}" presName="hierChild5" presStyleCnt="0"/>
      <dgm:spPr/>
    </dgm:pt>
    <dgm:pt modelId="{10DAE40E-1F2B-4686-9979-2709390A17CA}" type="pres">
      <dgm:prSet presAssocID="{F2881474-66CC-4B3D-A400-E85849C9231D}" presName="Name23" presStyleLbl="parChTrans1D4" presStyleIdx="2" presStyleCnt="3"/>
      <dgm:spPr/>
    </dgm:pt>
    <dgm:pt modelId="{B63E7CCA-C74F-4FB5-8871-9FCB75DB848D}" type="pres">
      <dgm:prSet presAssocID="{0163B040-75A3-424D-8DFA-4E318EECDCC3}" presName="hierRoot4" presStyleCnt="0"/>
      <dgm:spPr/>
    </dgm:pt>
    <dgm:pt modelId="{50081335-F092-407F-8842-6030D45ACDC9}" type="pres">
      <dgm:prSet presAssocID="{0163B040-75A3-424D-8DFA-4E318EECDCC3}" presName="composite4" presStyleCnt="0"/>
      <dgm:spPr/>
    </dgm:pt>
    <dgm:pt modelId="{71AF62AF-1977-43EB-B844-06E882EB0F00}" type="pres">
      <dgm:prSet presAssocID="{0163B040-75A3-424D-8DFA-4E318EECDCC3}" presName="background4" presStyleLbl="node4" presStyleIdx="2" presStyleCnt="3"/>
      <dgm:spPr>
        <a:solidFill>
          <a:srgbClr val="00B050"/>
        </a:solidFill>
      </dgm:spPr>
    </dgm:pt>
    <dgm:pt modelId="{DF0E087C-B944-4084-B2EE-A9085D42C746}" type="pres">
      <dgm:prSet presAssocID="{0163B040-75A3-424D-8DFA-4E318EECDCC3}" presName="text4" presStyleLbl="fgAcc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AF091A-05DF-4081-8ED6-DD359B6692EA}" type="pres">
      <dgm:prSet presAssocID="{0163B040-75A3-424D-8DFA-4E318EECDCC3}" presName="hierChild5" presStyleCnt="0"/>
      <dgm:spPr/>
    </dgm:pt>
    <dgm:pt modelId="{998E0DC1-4D1A-4FEF-87E1-9040A39BDDB3}" type="pres">
      <dgm:prSet presAssocID="{1620D8BE-3D1A-40B0-90F8-F4475264094E}" presName="Name10" presStyleLbl="parChTrans1D2" presStyleIdx="2" presStyleCnt="3"/>
      <dgm:spPr/>
    </dgm:pt>
    <dgm:pt modelId="{2722B808-D66A-4239-B1E4-8A7FF6C52081}" type="pres">
      <dgm:prSet presAssocID="{15819116-F55C-4988-BDED-FFF3EACB86D4}" presName="hierRoot2" presStyleCnt="0"/>
      <dgm:spPr/>
    </dgm:pt>
    <dgm:pt modelId="{89F267CF-D74B-4751-882B-4233918FF6FB}" type="pres">
      <dgm:prSet presAssocID="{15819116-F55C-4988-BDED-FFF3EACB86D4}" presName="composite2" presStyleCnt="0"/>
      <dgm:spPr/>
    </dgm:pt>
    <dgm:pt modelId="{91DEFC8A-BF68-48BC-918E-CDE9F434316E}" type="pres">
      <dgm:prSet presAssocID="{15819116-F55C-4988-BDED-FFF3EACB86D4}" presName="background2" presStyleLbl="node2" presStyleIdx="2" presStyleCnt="3"/>
      <dgm:spPr>
        <a:solidFill>
          <a:srgbClr val="FF0000"/>
        </a:solidFill>
      </dgm:spPr>
    </dgm:pt>
    <dgm:pt modelId="{2D6A79AB-F00E-4DA0-BE81-836C10CDF92E}" type="pres">
      <dgm:prSet presAssocID="{15819116-F55C-4988-BDED-FFF3EACB86D4}" presName="text2" presStyleLbl="fgAcc2" presStyleIdx="2" presStyleCnt="3" custScaleX="247122">
        <dgm:presLayoutVars>
          <dgm:chPref val="3"/>
        </dgm:presLayoutVars>
      </dgm:prSet>
      <dgm:spPr/>
    </dgm:pt>
    <dgm:pt modelId="{B8BABC9C-6F88-498F-9D06-43AF302C102A}" type="pres">
      <dgm:prSet presAssocID="{15819116-F55C-4988-BDED-FFF3EACB86D4}" presName="hierChild3" presStyleCnt="0"/>
      <dgm:spPr/>
    </dgm:pt>
    <dgm:pt modelId="{91B3DD93-54CE-4426-A951-B81D8298D9B9}" type="pres">
      <dgm:prSet presAssocID="{EDFA2ABC-1937-4BA6-8B03-EAB4883D3252}" presName="Name17" presStyleLbl="parChTrans1D3" presStyleIdx="1" presStyleCnt="2"/>
      <dgm:spPr/>
    </dgm:pt>
    <dgm:pt modelId="{14DA5377-F508-4077-BD22-96CADE818BEC}" type="pres">
      <dgm:prSet presAssocID="{1F410959-2E2B-469E-A1EA-D9AA6BBB6B8A}" presName="hierRoot3" presStyleCnt="0"/>
      <dgm:spPr/>
    </dgm:pt>
    <dgm:pt modelId="{DF5F3CA1-DF7F-4567-B898-EBCFAA871622}" type="pres">
      <dgm:prSet presAssocID="{1F410959-2E2B-469E-A1EA-D9AA6BBB6B8A}" presName="composite3" presStyleCnt="0"/>
      <dgm:spPr/>
    </dgm:pt>
    <dgm:pt modelId="{0F15368F-3B60-421E-BC09-71156FD852A2}" type="pres">
      <dgm:prSet presAssocID="{1F410959-2E2B-469E-A1EA-D9AA6BBB6B8A}" presName="background3" presStyleLbl="node3" presStyleIdx="1" presStyleCnt="2"/>
      <dgm:spPr>
        <a:solidFill>
          <a:srgbClr val="FF0000"/>
        </a:solidFill>
      </dgm:spPr>
    </dgm:pt>
    <dgm:pt modelId="{15BAF631-8559-48B2-8AEB-3820D27674E2}" type="pres">
      <dgm:prSet presAssocID="{1F410959-2E2B-469E-A1EA-D9AA6BBB6B8A}" presName="text3" presStyleLbl="fgAcc3" presStyleIdx="1" presStyleCnt="2" custScaleX="215636" custScaleY="1027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BE7ACB-CE47-420C-A945-36143BEC796C}" type="pres">
      <dgm:prSet presAssocID="{1F410959-2E2B-469E-A1EA-D9AA6BBB6B8A}" presName="hierChild4" presStyleCnt="0"/>
      <dgm:spPr/>
    </dgm:pt>
  </dgm:ptLst>
  <dgm:cxnLst>
    <dgm:cxn modelId="{1A1B73EA-567A-49DB-BE01-20D66148F851}" type="presOf" srcId="{CF863111-A887-4999-ADA4-F6367F6308D2}" destId="{786C7DFD-0EFA-43E5-9314-9B2D7D44C28C}" srcOrd="0" destOrd="0" presId="urn:microsoft.com/office/officeart/2005/8/layout/hierarchy1"/>
    <dgm:cxn modelId="{BE79A27B-7261-4735-A8D7-11955158D931}" srcId="{1BE417AB-7BD5-41A1-9387-B4FD79BD9035}" destId="{1BD0EF7E-37C9-4704-BB55-549517FF6643}" srcOrd="0" destOrd="0" parTransId="{B689EFB6-9B47-47D5-A04B-3378D0D16153}" sibTransId="{685B76BA-B060-4918-BD2B-0B2F091F0379}"/>
    <dgm:cxn modelId="{1B35A55B-87DA-4CE0-86AF-0CC543FF3846}" type="presOf" srcId="{1BD0EF7E-37C9-4704-BB55-549517FF6643}" destId="{43475C41-A283-47D0-A296-DDE17A683FF6}" srcOrd="0" destOrd="0" presId="urn:microsoft.com/office/officeart/2005/8/layout/hierarchy1"/>
    <dgm:cxn modelId="{6C151D5C-C136-449D-AC40-5765A47D439E}" type="presOf" srcId="{9BD50F6C-AF68-4A2C-8F97-A741CCAF96DE}" destId="{F07B4145-AC64-41C1-B1BA-AD438D05DB7C}" srcOrd="0" destOrd="0" presId="urn:microsoft.com/office/officeart/2005/8/layout/hierarchy1"/>
    <dgm:cxn modelId="{7E58C949-3808-4E68-9BEB-0DFCEA6852E0}" type="presOf" srcId="{8041868E-ADF0-4C16-B009-9A1FA4FC96DC}" destId="{28D8F744-B3C9-4D81-BDD2-77C15B732BEB}" srcOrd="0" destOrd="0" presId="urn:microsoft.com/office/officeart/2005/8/layout/hierarchy1"/>
    <dgm:cxn modelId="{51F9F0FD-2271-4F6A-BA6C-CA0A443086A3}" type="presOf" srcId="{15819116-F55C-4988-BDED-FFF3EACB86D4}" destId="{2D6A79AB-F00E-4DA0-BE81-836C10CDF92E}" srcOrd="0" destOrd="0" presId="urn:microsoft.com/office/officeart/2005/8/layout/hierarchy1"/>
    <dgm:cxn modelId="{2F6CA73F-D9F4-4B84-8D1B-AA7B2C4696AE}" srcId="{1BE417AB-7BD5-41A1-9387-B4FD79BD9035}" destId="{15819116-F55C-4988-BDED-FFF3EACB86D4}" srcOrd="2" destOrd="0" parTransId="{1620D8BE-3D1A-40B0-90F8-F4475264094E}" sibTransId="{E4E23BCA-5C6E-4E46-A62F-DAE59E75ADDC}"/>
    <dgm:cxn modelId="{7FD6B5B0-8E99-4F31-8654-E0679FA7B406}" type="presOf" srcId="{D7529511-E44E-46E8-A09B-2954FDE5321A}" destId="{67576025-3B2E-4560-8790-E05CDE89A9FD}" srcOrd="0" destOrd="0" presId="urn:microsoft.com/office/officeart/2005/8/layout/hierarchy1"/>
    <dgm:cxn modelId="{75179D40-F170-4893-88F2-ADBD0D3C02FA}" type="presOf" srcId="{CD839E9A-1100-4C3F-AAF9-6D78C06288B6}" destId="{A36270C2-22FE-4D0A-8537-A7713C9E3AB3}" srcOrd="0" destOrd="0" presId="urn:microsoft.com/office/officeart/2005/8/layout/hierarchy1"/>
    <dgm:cxn modelId="{DC9F83C8-C491-452C-9F2A-74AB38FB3418}" srcId="{CF863111-A887-4999-ADA4-F6367F6308D2}" destId="{1BE417AB-7BD5-41A1-9387-B4FD79BD9035}" srcOrd="0" destOrd="0" parTransId="{B5054604-C613-47A2-9EB2-FF0D73A7F2B2}" sibTransId="{D8D16ADF-436B-4E4E-AD68-B57BA560338C}"/>
    <dgm:cxn modelId="{803B07A6-D3EE-46C3-A92D-DB0DB3F400D3}" type="presOf" srcId="{CEA3A586-914C-45B9-9EE4-EC32D4CB2EEA}" destId="{238523BC-D155-44D2-A198-C5120DD613A5}" srcOrd="0" destOrd="0" presId="urn:microsoft.com/office/officeart/2005/8/layout/hierarchy1"/>
    <dgm:cxn modelId="{5B2E3A89-777B-441C-B945-B614DF5A7AB0}" type="presOf" srcId="{D1C84ABF-1BE9-4847-A732-C51130D0FCC4}" destId="{CE56DF45-6044-4D0D-ABB2-65A46B65DD10}" srcOrd="0" destOrd="0" presId="urn:microsoft.com/office/officeart/2005/8/layout/hierarchy1"/>
    <dgm:cxn modelId="{5B4BC845-9773-45A4-883C-F0C959CCE181}" srcId="{15819116-F55C-4988-BDED-FFF3EACB86D4}" destId="{1F410959-2E2B-469E-A1EA-D9AA6BBB6B8A}" srcOrd="0" destOrd="0" parTransId="{EDFA2ABC-1937-4BA6-8B03-EAB4883D3252}" sibTransId="{5D4225F8-9207-4443-8FAE-A5EDD1E9F480}"/>
    <dgm:cxn modelId="{46D6735B-CA94-4009-AA37-3A9D4C4CB35E}" type="presOf" srcId="{1BE417AB-7BD5-41A1-9387-B4FD79BD9035}" destId="{A417D3A2-4B82-46A4-BC81-7E60D9AE7EC1}" srcOrd="0" destOrd="0" presId="urn:microsoft.com/office/officeart/2005/8/layout/hierarchy1"/>
    <dgm:cxn modelId="{127A0694-7D89-435B-9BEB-4EBFAE601CD0}" srcId="{D7529511-E44E-46E8-A09B-2954FDE5321A}" destId="{B3EEBF3F-CB85-4CDD-BBEB-805CE5E19958}" srcOrd="0" destOrd="0" parTransId="{8041868E-ADF0-4C16-B009-9A1FA4FC96DC}" sibTransId="{A7136CDF-1D13-42F6-A311-8A85EBCBB2F7}"/>
    <dgm:cxn modelId="{10E3C3C8-7830-4977-803C-1B02B16CE679}" type="presOf" srcId="{9FD3FDE9-3D24-48C0-A351-5F9E3BA6DD50}" destId="{243BDD84-C047-465E-AEF0-B420F10CE000}" srcOrd="0" destOrd="0" presId="urn:microsoft.com/office/officeart/2005/8/layout/hierarchy1"/>
    <dgm:cxn modelId="{249D49DB-7679-4E95-8E6C-B84894B6B851}" type="presOf" srcId="{B689EFB6-9B47-47D5-A04B-3378D0D16153}" destId="{A454B302-EF3F-4923-909D-35518C1E7BD6}" srcOrd="0" destOrd="0" presId="urn:microsoft.com/office/officeart/2005/8/layout/hierarchy1"/>
    <dgm:cxn modelId="{894BFDAC-0565-4D2D-A738-B0AB5EBEDEB0}" srcId="{9BD50F6C-AF68-4A2C-8F97-A741CCAF96DE}" destId="{D7529511-E44E-46E8-A09B-2954FDE5321A}" srcOrd="0" destOrd="0" parTransId="{D1C84ABF-1BE9-4847-A732-C51130D0FCC4}" sibTransId="{E0CFA184-6A2F-41C6-BCDE-7A093A9171B3}"/>
    <dgm:cxn modelId="{3A0FD036-E7DB-4C25-A0D8-A93F98B03D5D}" srcId="{B3EEBF3F-CB85-4CDD-BBEB-805CE5E19958}" destId="{CD839E9A-1100-4C3F-AAF9-6D78C06288B6}" srcOrd="0" destOrd="0" parTransId="{CEA3A586-914C-45B9-9EE4-EC32D4CB2EEA}" sibTransId="{61133A80-1EA0-4149-88F4-065724885A67}"/>
    <dgm:cxn modelId="{2D2E643C-071A-4843-8055-5BF9F6D1B334}" srcId="{CD839E9A-1100-4C3F-AAF9-6D78C06288B6}" destId="{0163B040-75A3-424D-8DFA-4E318EECDCC3}" srcOrd="0" destOrd="0" parTransId="{F2881474-66CC-4B3D-A400-E85849C9231D}" sibTransId="{36B1C674-7C6D-46A9-BAA3-6E3745D230DA}"/>
    <dgm:cxn modelId="{96C4EF3B-5528-49CA-AEE5-111B7A2EE99E}" type="presOf" srcId="{1620D8BE-3D1A-40B0-90F8-F4475264094E}" destId="{998E0DC1-4D1A-4FEF-87E1-9040A39BDDB3}" srcOrd="0" destOrd="0" presId="urn:microsoft.com/office/officeart/2005/8/layout/hierarchy1"/>
    <dgm:cxn modelId="{4B858DBF-3672-41F7-A48B-5453F1AA746F}" type="presOf" srcId="{B3EEBF3F-CB85-4CDD-BBEB-805CE5E19958}" destId="{DA2B549D-E0DD-467F-B482-6926C153FF18}" srcOrd="0" destOrd="0" presId="urn:microsoft.com/office/officeart/2005/8/layout/hierarchy1"/>
    <dgm:cxn modelId="{2FE322C4-A206-489B-84E7-24A7F63346D9}" type="presOf" srcId="{EDFA2ABC-1937-4BA6-8B03-EAB4883D3252}" destId="{91B3DD93-54CE-4426-A951-B81D8298D9B9}" srcOrd="0" destOrd="0" presId="urn:microsoft.com/office/officeart/2005/8/layout/hierarchy1"/>
    <dgm:cxn modelId="{240EA2AF-1D22-4A3B-99B6-194151630915}" type="presOf" srcId="{1F410959-2E2B-469E-A1EA-D9AA6BBB6B8A}" destId="{15BAF631-8559-48B2-8AEB-3820D27674E2}" srcOrd="0" destOrd="0" presId="urn:microsoft.com/office/officeart/2005/8/layout/hierarchy1"/>
    <dgm:cxn modelId="{FA4EE75A-10D7-4DF5-9C33-B146A4FBE783}" type="presOf" srcId="{0163B040-75A3-424D-8DFA-4E318EECDCC3}" destId="{DF0E087C-B944-4084-B2EE-A9085D42C746}" srcOrd="0" destOrd="0" presId="urn:microsoft.com/office/officeart/2005/8/layout/hierarchy1"/>
    <dgm:cxn modelId="{6DB8E446-7800-4CCD-BE7D-F4C4D0005E0A}" srcId="{1BE417AB-7BD5-41A1-9387-B4FD79BD9035}" destId="{9BD50F6C-AF68-4A2C-8F97-A741CCAF96DE}" srcOrd="1" destOrd="0" parTransId="{9FD3FDE9-3D24-48C0-A351-5F9E3BA6DD50}" sibTransId="{058A6B18-F999-442D-9EB1-10C5343FAAED}"/>
    <dgm:cxn modelId="{E0CF5A93-EF7D-4F5A-859B-6443DB263287}" type="presOf" srcId="{F2881474-66CC-4B3D-A400-E85849C9231D}" destId="{10DAE40E-1F2B-4686-9979-2709390A17CA}" srcOrd="0" destOrd="0" presId="urn:microsoft.com/office/officeart/2005/8/layout/hierarchy1"/>
    <dgm:cxn modelId="{D61417E2-6228-492E-AFCC-1B302780FED4}" type="presParOf" srcId="{786C7DFD-0EFA-43E5-9314-9B2D7D44C28C}" destId="{7D23B289-8ADD-4EA5-AD86-2F70FA48E6F5}" srcOrd="0" destOrd="0" presId="urn:microsoft.com/office/officeart/2005/8/layout/hierarchy1"/>
    <dgm:cxn modelId="{2D534542-CE30-4203-B63F-1B667FE5AD25}" type="presParOf" srcId="{7D23B289-8ADD-4EA5-AD86-2F70FA48E6F5}" destId="{8C14C69C-C093-4150-A32F-E5385165F524}" srcOrd="0" destOrd="0" presId="urn:microsoft.com/office/officeart/2005/8/layout/hierarchy1"/>
    <dgm:cxn modelId="{1231FE06-2F9B-4529-8904-0DC2E7E0347B}" type="presParOf" srcId="{8C14C69C-C093-4150-A32F-E5385165F524}" destId="{7C4A538B-66BA-4FB8-ABD3-FE55B7CF79B5}" srcOrd="0" destOrd="0" presId="urn:microsoft.com/office/officeart/2005/8/layout/hierarchy1"/>
    <dgm:cxn modelId="{9E60F7EA-4DBC-4F16-AA95-B09C7D91ECE3}" type="presParOf" srcId="{8C14C69C-C093-4150-A32F-E5385165F524}" destId="{A417D3A2-4B82-46A4-BC81-7E60D9AE7EC1}" srcOrd="1" destOrd="0" presId="urn:microsoft.com/office/officeart/2005/8/layout/hierarchy1"/>
    <dgm:cxn modelId="{F3FFB3B1-D43A-40B9-9970-AA1BE69473F4}" type="presParOf" srcId="{7D23B289-8ADD-4EA5-AD86-2F70FA48E6F5}" destId="{8BA56760-51DC-4594-B2D7-222667C71502}" srcOrd="1" destOrd="0" presId="urn:microsoft.com/office/officeart/2005/8/layout/hierarchy1"/>
    <dgm:cxn modelId="{E5FF24F6-7629-4B32-8669-7B51029BE3C0}" type="presParOf" srcId="{8BA56760-51DC-4594-B2D7-222667C71502}" destId="{A454B302-EF3F-4923-909D-35518C1E7BD6}" srcOrd="0" destOrd="0" presId="urn:microsoft.com/office/officeart/2005/8/layout/hierarchy1"/>
    <dgm:cxn modelId="{413E861F-DAA6-441B-9413-7A47581FA002}" type="presParOf" srcId="{8BA56760-51DC-4594-B2D7-222667C71502}" destId="{64AB6DDC-97D0-4E82-8F87-618A50E035AA}" srcOrd="1" destOrd="0" presId="urn:microsoft.com/office/officeart/2005/8/layout/hierarchy1"/>
    <dgm:cxn modelId="{AA8654E1-CD04-4DFC-97CF-4E194C3435EB}" type="presParOf" srcId="{64AB6DDC-97D0-4E82-8F87-618A50E035AA}" destId="{B70D2F9A-80B8-4233-A804-B3F3DEF08B9F}" srcOrd="0" destOrd="0" presId="urn:microsoft.com/office/officeart/2005/8/layout/hierarchy1"/>
    <dgm:cxn modelId="{E1B920AC-894A-48F0-B7AE-9A51EABB8C34}" type="presParOf" srcId="{B70D2F9A-80B8-4233-A804-B3F3DEF08B9F}" destId="{34E8899F-091F-4A87-9DBF-CAFCBFEBC178}" srcOrd="0" destOrd="0" presId="urn:microsoft.com/office/officeart/2005/8/layout/hierarchy1"/>
    <dgm:cxn modelId="{98A436C7-EF3B-4863-80A8-472914E72032}" type="presParOf" srcId="{B70D2F9A-80B8-4233-A804-B3F3DEF08B9F}" destId="{43475C41-A283-47D0-A296-DDE17A683FF6}" srcOrd="1" destOrd="0" presId="urn:microsoft.com/office/officeart/2005/8/layout/hierarchy1"/>
    <dgm:cxn modelId="{CE04A4C8-0CFE-469D-BCFB-8CE7441D4FA1}" type="presParOf" srcId="{64AB6DDC-97D0-4E82-8F87-618A50E035AA}" destId="{7AE6C12D-D462-4F9B-B7C9-B0F4523C3573}" srcOrd="1" destOrd="0" presId="urn:microsoft.com/office/officeart/2005/8/layout/hierarchy1"/>
    <dgm:cxn modelId="{B485C3C0-CBBD-4FA6-9F55-068534F21809}" type="presParOf" srcId="{8BA56760-51DC-4594-B2D7-222667C71502}" destId="{243BDD84-C047-465E-AEF0-B420F10CE000}" srcOrd="2" destOrd="0" presId="urn:microsoft.com/office/officeart/2005/8/layout/hierarchy1"/>
    <dgm:cxn modelId="{254C6F98-B4CE-4BEC-856D-1691E86B205A}" type="presParOf" srcId="{8BA56760-51DC-4594-B2D7-222667C71502}" destId="{D2F907C1-18AB-44A2-89EC-7F46E13E6853}" srcOrd="3" destOrd="0" presId="urn:microsoft.com/office/officeart/2005/8/layout/hierarchy1"/>
    <dgm:cxn modelId="{9BC3C481-D382-49FF-B85C-13675A205DFE}" type="presParOf" srcId="{D2F907C1-18AB-44A2-89EC-7F46E13E6853}" destId="{C35F950D-620C-46F5-B349-BBCC05FE134F}" srcOrd="0" destOrd="0" presId="urn:microsoft.com/office/officeart/2005/8/layout/hierarchy1"/>
    <dgm:cxn modelId="{EC79EF1E-197F-496E-B542-5769A22BE264}" type="presParOf" srcId="{C35F950D-620C-46F5-B349-BBCC05FE134F}" destId="{D281CEE6-C213-46E8-8A85-2C2A3B71B05E}" srcOrd="0" destOrd="0" presId="urn:microsoft.com/office/officeart/2005/8/layout/hierarchy1"/>
    <dgm:cxn modelId="{8A314ECD-D653-4AA6-93C1-7AF7B98C0402}" type="presParOf" srcId="{C35F950D-620C-46F5-B349-BBCC05FE134F}" destId="{F07B4145-AC64-41C1-B1BA-AD438D05DB7C}" srcOrd="1" destOrd="0" presId="urn:microsoft.com/office/officeart/2005/8/layout/hierarchy1"/>
    <dgm:cxn modelId="{EFD0A065-B428-4585-8ED7-B34369BA6EB5}" type="presParOf" srcId="{D2F907C1-18AB-44A2-89EC-7F46E13E6853}" destId="{73F25C4D-5C7E-4517-9F73-BA898917DEF6}" srcOrd="1" destOrd="0" presId="urn:microsoft.com/office/officeart/2005/8/layout/hierarchy1"/>
    <dgm:cxn modelId="{09706F94-E02E-4D44-9FAA-1964B87AC995}" type="presParOf" srcId="{73F25C4D-5C7E-4517-9F73-BA898917DEF6}" destId="{CE56DF45-6044-4D0D-ABB2-65A46B65DD10}" srcOrd="0" destOrd="0" presId="urn:microsoft.com/office/officeart/2005/8/layout/hierarchy1"/>
    <dgm:cxn modelId="{91644E57-B97D-4CB5-87B2-EB1E75F418DB}" type="presParOf" srcId="{73F25C4D-5C7E-4517-9F73-BA898917DEF6}" destId="{1C5D400D-3E48-407D-89F9-24BE1F846A61}" srcOrd="1" destOrd="0" presId="urn:microsoft.com/office/officeart/2005/8/layout/hierarchy1"/>
    <dgm:cxn modelId="{D9C724B5-8B8C-4506-9BFD-D7E193222349}" type="presParOf" srcId="{1C5D400D-3E48-407D-89F9-24BE1F846A61}" destId="{0EFD8835-5645-4EA4-9E8B-9DB0DC8F20FB}" srcOrd="0" destOrd="0" presId="urn:microsoft.com/office/officeart/2005/8/layout/hierarchy1"/>
    <dgm:cxn modelId="{883581AA-CD9F-4FC4-9D79-661EB5934808}" type="presParOf" srcId="{0EFD8835-5645-4EA4-9E8B-9DB0DC8F20FB}" destId="{97B81E75-821E-4243-B40B-48DD992FB3D5}" srcOrd="0" destOrd="0" presId="urn:microsoft.com/office/officeart/2005/8/layout/hierarchy1"/>
    <dgm:cxn modelId="{2B248124-9968-4240-925B-2C12F569A317}" type="presParOf" srcId="{0EFD8835-5645-4EA4-9E8B-9DB0DC8F20FB}" destId="{67576025-3B2E-4560-8790-E05CDE89A9FD}" srcOrd="1" destOrd="0" presId="urn:microsoft.com/office/officeart/2005/8/layout/hierarchy1"/>
    <dgm:cxn modelId="{A325BACF-3BDB-4527-B892-C1C06705B8FC}" type="presParOf" srcId="{1C5D400D-3E48-407D-89F9-24BE1F846A61}" destId="{BA508A5A-6BC5-4B65-A9F2-0A8F60329EA5}" srcOrd="1" destOrd="0" presId="urn:microsoft.com/office/officeart/2005/8/layout/hierarchy1"/>
    <dgm:cxn modelId="{E6B2A505-68FA-4296-9885-A5687915FE53}" type="presParOf" srcId="{BA508A5A-6BC5-4B65-A9F2-0A8F60329EA5}" destId="{28D8F744-B3C9-4D81-BDD2-77C15B732BEB}" srcOrd="0" destOrd="0" presId="urn:microsoft.com/office/officeart/2005/8/layout/hierarchy1"/>
    <dgm:cxn modelId="{30A3A79B-697B-405B-BD58-2750649F64A3}" type="presParOf" srcId="{BA508A5A-6BC5-4B65-A9F2-0A8F60329EA5}" destId="{E0BEDBAA-F4EE-411B-A3F9-7AA8D5E34FDF}" srcOrd="1" destOrd="0" presId="urn:microsoft.com/office/officeart/2005/8/layout/hierarchy1"/>
    <dgm:cxn modelId="{EB681B09-0DF5-4B1C-B653-30B7C7C119BF}" type="presParOf" srcId="{E0BEDBAA-F4EE-411B-A3F9-7AA8D5E34FDF}" destId="{B16D2C1E-AECF-4AE3-984B-7508FBDCDF02}" srcOrd="0" destOrd="0" presId="urn:microsoft.com/office/officeart/2005/8/layout/hierarchy1"/>
    <dgm:cxn modelId="{717B0AC5-EAD2-4850-96D6-5073FC706EE2}" type="presParOf" srcId="{B16D2C1E-AECF-4AE3-984B-7508FBDCDF02}" destId="{1944F2BA-5EC9-49D9-9CCC-DDB19721C43B}" srcOrd="0" destOrd="0" presId="urn:microsoft.com/office/officeart/2005/8/layout/hierarchy1"/>
    <dgm:cxn modelId="{02D9031E-E6DC-44E3-BACC-0B550D309510}" type="presParOf" srcId="{B16D2C1E-AECF-4AE3-984B-7508FBDCDF02}" destId="{DA2B549D-E0DD-467F-B482-6926C153FF18}" srcOrd="1" destOrd="0" presId="urn:microsoft.com/office/officeart/2005/8/layout/hierarchy1"/>
    <dgm:cxn modelId="{C6B9E285-2AB7-483C-8ED9-8D9DB2568ACF}" type="presParOf" srcId="{E0BEDBAA-F4EE-411B-A3F9-7AA8D5E34FDF}" destId="{5405CD6A-BCD3-4071-8075-48FC595ADEE7}" srcOrd="1" destOrd="0" presId="urn:microsoft.com/office/officeart/2005/8/layout/hierarchy1"/>
    <dgm:cxn modelId="{AE703087-460F-4389-89EB-B29B7E56920B}" type="presParOf" srcId="{5405CD6A-BCD3-4071-8075-48FC595ADEE7}" destId="{238523BC-D155-44D2-A198-C5120DD613A5}" srcOrd="0" destOrd="0" presId="urn:microsoft.com/office/officeart/2005/8/layout/hierarchy1"/>
    <dgm:cxn modelId="{0B4F2BFA-B4F2-47D8-AB94-ED0CE1777188}" type="presParOf" srcId="{5405CD6A-BCD3-4071-8075-48FC595ADEE7}" destId="{97C434F9-FBB6-48E4-8322-4D66788B7440}" srcOrd="1" destOrd="0" presId="urn:microsoft.com/office/officeart/2005/8/layout/hierarchy1"/>
    <dgm:cxn modelId="{A69A8827-4977-499B-A1A4-2B2BD5539002}" type="presParOf" srcId="{97C434F9-FBB6-48E4-8322-4D66788B7440}" destId="{14F2B274-2299-4F0C-B7E2-CD122BB1EE3B}" srcOrd="0" destOrd="0" presId="urn:microsoft.com/office/officeart/2005/8/layout/hierarchy1"/>
    <dgm:cxn modelId="{C1CF5875-CDE8-4E0D-859A-19763D5825CA}" type="presParOf" srcId="{14F2B274-2299-4F0C-B7E2-CD122BB1EE3B}" destId="{3D13AAF1-D2F9-44BB-9E01-EF5543143271}" srcOrd="0" destOrd="0" presId="urn:microsoft.com/office/officeart/2005/8/layout/hierarchy1"/>
    <dgm:cxn modelId="{76F803FC-43E7-4FA5-AAAC-CDFCEAED74DF}" type="presParOf" srcId="{14F2B274-2299-4F0C-B7E2-CD122BB1EE3B}" destId="{A36270C2-22FE-4D0A-8537-A7713C9E3AB3}" srcOrd="1" destOrd="0" presId="urn:microsoft.com/office/officeart/2005/8/layout/hierarchy1"/>
    <dgm:cxn modelId="{2E35BDFF-2FC2-4F00-8290-C745773283DD}" type="presParOf" srcId="{97C434F9-FBB6-48E4-8322-4D66788B7440}" destId="{7E688620-41A1-4F4D-9229-48B14DD6F6DB}" srcOrd="1" destOrd="0" presId="urn:microsoft.com/office/officeart/2005/8/layout/hierarchy1"/>
    <dgm:cxn modelId="{D7E5ED63-6225-4C00-95B0-EB405B1DB514}" type="presParOf" srcId="{7E688620-41A1-4F4D-9229-48B14DD6F6DB}" destId="{10DAE40E-1F2B-4686-9979-2709390A17CA}" srcOrd="0" destOrd="0" presId="urn:microsoft.com/office/officeart/2005/8/layout/hierarchy1"/>
    <dgm:cxn modelId="{25734E4D-6CC3-4FFF-A365-2BB0BA5A2462}" type="presParOf" srcId="{7E688620-41A1-4F4D-9229-48B14DD6F6DB}" destId="{B63E7CCA-C74F-4FB5-8871-9FCB75DB848D}" srcOrd="1" destOrd="0" presId="urn:microsoft.com/office/officeart/2005/8/layout/hierarchy1"/>
    <dgm:cxn modelId="{6DD10EB3-476C-4811-AB9D-11FF2C32FC3E}" type="presParOf" srcId="{B63E7CCA-C74F-4FB5-8871-9FCB75DB848D}" destId="{50081335-F092-407F-8842-6030D45ACDC9}" srcOrd="0" destOrd="0" presId="urn:microsoft.com/office/officeart/2005/8/layout/hierarchy1"/>
    <dgm:cxn modelId="{7AB41A7C-3520-44D1-8EBC-9E48C731B21F}" type="presParOf" srcId="{50081335-F092-407F-8842-6030D45ACDC9}" destId="{71AF62AF-1977-43EB-B844-06E882EB0F00}" srcOrd="0" destOrd="0" presId="urn:microsoft.com/office/officeart/2005/8/layout/hierarchy1"/>
    <dgm:cxn modelId="{7ADBA2EA-355A-4E27-961C-5D074DEDC575}" type="presParOf" srcId="{50081335-F092-407F-8842-6030D45ACDC9}" destId="{DF0E087C-B944-4084-B2EE-A9085D42C746}" srcOrd="1" destOrd="0" presId="urn:microsoft.com/office/officeart/2005/8/layout/hierarchy1"/>
    <dgm:cxn modelId="{1372F471-A20A-41D6-9CD7-80ADE11A71B4}" type="presParOf" srcId="{B63E7CCA-C74F-4FB5-8871-9FCB75DB848D}" destId="{40AF091A-05DF-4081-8ED6-DD359B6692EA}" srcOrd="1" destOrd="0" presId="urn:microsoft.com/office/officeart/2005/8/layout/hierarchy1"/>
    <dgm:cxn modelId="{BA6F80CC-694E-4FF0-909B-6FFB19CC6054}" type="presParOf" srcId="{8BA56760-51DC-4594-B2D7-222667C71502}" destId="{998E0DC1-4D1A-4FEF-87E1-9040A39BDDB3}" srcOrd="4" destOrd="0" presId="urn:microsoft.com/office/officeart/2005/8/layout/hierarchy1"/>
    <dgm:cxn modelId="{6F3C8E06-297D-467E-8AD4-B518FDD0A84E}" type="presParOf" srcId="{8BA56760-51DC-4594-B2D7-222667C71502}" destId="{2722B808-D66A-4239-B1E4-8A7FF6C52081}" srcOrd="5" destOrd="0" presId="urn:microsoft.com/office/officeart/2005/8/layout/hierarchy1"/>
    <dgm:cxn modelId="{0E4742B1-87A3-46FC-9488-CACD064224A7}" type="presParOf" srcId="{2722B808-D66A-4239-B1E4-8A7FF6C52081}" destId="{89F267CF-D74B-4751-882B-4233918FF6FB}" srcOrd="0" destOrd="0" presId="urn:microsoft.com/office/officeart/2005/8/layout/hierarchy1"/>
    <dgm:cxn modelId="{54C9E10F-1CCC-4A9C-B137-D84F93A9AB69}" type="presParOf" srcId="{89F267CF-D74B-4751-882B-4233918FF6FB}" destId="{91DEFC8A-BF68-48BC-918E-CDE9F434316E}" srcOrd="0" destOrd="0" presId="urn:microsoft.com/office/officeart/2005/8/layout/hierarchy1"/>
    <dgm:cxn modelId="{A3621391-C7CA-4C11-AC8B-8D598441DFC0}" type="presParOf" srcId="{89F267CF-D74B-4751-882B-4233918FF6FB}" destId="{2D6A79AB-F00E-4DA0-BE81-836C10CDF92E}" srcOrd="1" destOrd="0" presId="urn:microsoft.com/office/officeart/2005/8/layout/hierarchy1"/>
    <dgm:cxn modelId="{A3EE86C4-331F-41A1-A35A-05D928A6FDBB}" type="presParOf" srcId="{2722B808-D66A-4239-B1E4-8A7FF6C52081}" destId="{B8BABC9C-6F88-498F-9D06-43AF302C102A}" srcOrd="1" destOrd="0" presId="urn:microsoft.com/office/officeart/2005/8/layout/hierarchy1"/>
    <dgm:cxn modelId="{079627DF-9432-457B-947C-C154B4011053}" type="presParOf" srcId="{B8BABC9C-6F88-498F-9D06-43AF302C102A}" destId="{91B3DD93-54CE-4426-A951-B81D8298D9B9}" srcOrd="0" destOrd="0" presId="urn:microsoft.com/office/officeart/2005/8/layout/hierarchy1"/>
    <dgm:cxn modelId="{49FDFB42-9475-4414-BECB-9078E97DEC87}" type="presParOf" srcId="{B8BABC9C-6F88-498F-9D06-43AF302C102A}" destId="{14DA5377-F508-4077-BD22-96CADE818BEC}" srcOrd="1" destOrd="0" presId="urn:microsoft.com/office/officeart/2005/8/layout/hierarchy1"/>
    <dgm:cxn modelId="{CD03909D-2BD9-4272-94D9-4ACC5C8842CF}" type="presParOf" srcId="{14DA5377-F508-4077-BD22-96CADE818BEC}" destId="{DF5F3CA1-DF7F-4567-B898-EBCFAA871622}" srcOrd="0" destOrd="0" presId="urn:microsoft.com/office/officeart/2005/8/layout/hierarchy1"/>
    <dgm:cxn modelId="{E546DC84-7640-473D-9767-3B83D9139FFA}" type="presParOf" srcId="{DF5F3CA1-DF7F-4567-B898-EBCFAA871622}" destId="{0F15368F-3B60-421E-BC09-71156FD852A2}" srcOrd="0" destOrd="0" presId="urn:microsoft.com/office/officeart/2005/8/layout/hierarchy1"/>
    <dgm:cxn modelId="{4032E90B-49E2-497B-8B56-A6C551F9087E}" type="presParOf" srcId="{DF5F3CA1-DF7F-4567-B898-EBCFAA871622}" destId="{15BAF631-8559-48B2-8AEB-3820D27674E2}" srcOrd="1" destOrd="0" presId="urn:microsoft.com/office/officeart/2005/8/layout/hierarchy1"/>
    <dgm:cxn modelId="{EEF186A7-680A-4937-902E-C9924F877455}" type="presParOf" srcId="{14DA5377-F508-4077-BD22-96CADE818BEC}" destId="{CCBE7ACB-CE47-420C-A945-36143BEC79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7F83D-91E4-42F3-8F57-6D6A565ECCB5}">
      <dsp:nvSpPr>
        <dsp:cNvPr id="0" name=""/>
        <dsp:cNvSpPr/>
      </dsp:nvSpPr>
      <dsp:spPr>
        <a:xfrm>
          <a:off x="0" y="616911"/>
          <a:ext cx="6553200" cy="1773832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1911D-795E-492A-9CDE-DA63C729499A}">
      <dsp:nvSpPr>
        <dsp:cNvPr id="0" name=""/>
        <dsp:cNvSpPr/>
      </dsp:nvSpPr>
      <dsp:spPr>
        <a:xfrm>
          <a:off x="4797147" y="1156741"/>
          <a:ext cx="1100732" cy="88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3680" rIns="0" bIns="23368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Protein!</a:t>
          </a:r>
          <a:endParaRPr lang="en-US" sz="2300" kern="1200" dirty="0"/>
        </a:p>
      </dsp:txBody>
      <dsp:txXfrm>
        <a:off x="4797147" y="1156741"/>
        <a:ext cx="1100732" cy="886916"/>
      </dsp:txXfrm>
    </dsp:sp>
    <dsp:sp modelId="{0B857B1A-FC04-44A6-A7F6-E0566BB9E785}">
      <dsp:nvSpPr>
        <dsp:cNvPr id="0" name=""/>
        <dsp:cNvSpPr/>
      </dsp:nvSpPr>
      <dsp:spPr>
        <a:xfrm>
          <a:off x="2662176" y="1156741"/>
          <a:ext cx="1914823" cy="88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mRNA  </a:t>
          </a:r>
          <a:r>
            <a:rPr lang="en-US" sz="1800" kern="1200" dirty="0" smtClean="0"/>
            <a:t>then</a:t>
          </a:r>
          <a:endParaRPr lang="en-US" sz="2600" kern="1200" dirty="0"/>
        </a:p>
      </dsp:txBody>
      <dsp:txXfrm>
        <a:off x="2662176" y="1156741"/>
        <a:ext cx="1914823" cy="886916"/>
      </dsp:txXfrm>
    </dsp:sp>
    <dsp:sp modelId="{565AF3A9-3170-462C-81FF-81FF6DE5200F}">
      <dsp:nvSpPr>
        <dsp:cNvPr id="0" name=""/>
        <dsp:cNvSpPr/>
      </dsp:nvSpPr>
      <dsp:spPr>
        <a:xfrm>
          <a:off x="528362" y="1156741"/>
          <a:ext cx="1913668" cy="886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94640" rIns="0" bIns="29464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DNA  </a:t>
          </a:r>
          <a:r>
            <a:rPr lang="en-US" sz="1800" kern="1200" dirty="0" smtClean="0"/>
            <a:t>then</a:t>
          </a:r>
          <a:endParaRPr lang="en-US" sz="1800" kern="1200" dirty="0"/>
        </a:p>
      </dsp:txBody>
      <dsp:txXfrm>
        <a:off x="528362" y="1156741"/>
        <a:ext cx="1913668" cy="8869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3DD93-54CE-4426-A951-B81D8298D9B9}">
      <dsp:nvSpPr>
        <dsp:cNvPr id="0" name=""/>
        <dsp:cNvSpPr/>
      </dsp:nvSpPr>
      <dsp:spPr>
        <a:xfrm>
          <a:off x="6190543" y="1418668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0DC1-4D1A-4FEF-87E1-9040A39BDDB3}">
      <dsp:nvSpPr>
        <dsp:cNvPr id="0" name=""/>
        <dsp:cNvSpPr/>
      </dsp:nvSpPr>
      <dsp:spPr>
        <a:xfrm>
          <a:off x="3911999" y="578742"/>
          <a:ext cx="2324264" cy="263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04"/>
              </a:lnTo>
              <a:lnTo>
                <a:pt x="2324264" y="179804"/>
              </a:lnTo>
              <a:lnTo>
                <a:pt x="2324264" y="263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AE40E-1F2B-4686-9979-2709390A17CA}">
      <dsp:nvSpPr>
        <dsp:cNvPr id="0" name=""/>
        <dsp:cNvSpPr/>
      </dsp:nvSpPr>
      <dsp:spPr>
        <a:xfrm>
          <a:off x="3808530" y="3938449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523BC-D155-44D2-A198-C5120DD613A5}">
      <dsp:nvSpPr>
        <dsp:cNvPr id="0" name=""/>
        <dsp:cNvSpPr/>
      </dsp:nvSpPr>
      <dsp:spPr>
        <a:xfrm>
          <a:off x="3808530" y="3098522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8F744-B3C9-4D81-BDD2-77C15B732BEB}">
      <dsp:nvSpPr>
        <dsp:cNvPr id="0" name=""/>
        <dsp:cNvSpPr/>
      </dsp:nvSpPr>
      <dsp:spPr>
        <a:xfrm>
          <a:off x="3808530" y="2258595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6DF45-6044-4D0D-ABB2-65A46B65DD10}">
      <dsp:nvSpPr>
        <dsp:cNvPr id="0" name=""/>
        <dsp:cNvSpPr/>
      </dsp:nvSpPr>
      <dsp:spPr>
        <a:xfrm>
          <a:off x="3808530" y="1418668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BDD84-C047-465E-AEF0-B420F10CE000}">
      <dsp:nvSpPr>
        <dsp:cNvPr id="0" name=""/>
        <dsp:cNvSpPr/>
      </dsp:nvSpPr>
      <dsp:spPr>
        <a:xfrm>
          <a:off x="3808530" y="578742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103468" y="0"/>
              </a:moveTo>
              <a:lnTo>
                <a:pt x="103468" y="179804"/>
              </a:lnTo>
              <a:lnTo>
                <a:pt x="45720" y="179804"/>
              </a:ln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4B302-EF3F-4923-909D-35518C1E7BD6}">
      <dsp:nvSpPr>
        <dsp:cNvPr id="0" name=""/>
        <dsp:cNvSpPr/>
      </dsp:nvSpPr>
      <dsp:spPr>
        <a:xfrm>
          <a:off x="1572008" y="578742"/>
          <a:ext cx="2339991" cy="316097"/>
        </a:xfrm>
        <a:custGeom>
          <a:avLst/>
          <a:gdLst/>
          <a:ahLst/>
          <a:cxnLst/>
          <a:rect l="0" t="0" r="0" b="0"/>
          <a:pathLst>
            <a:path>
              <a:moveTo>
                <a:pt x="2339991" y="0"/>
              </a:moveTo>
              <a:lnTo>
                <a:pt x="2339991" y="232054"/>
              </a:lnTo>
              <a:lnTo>
                <a:pt x="0" y="232054"/>
              </a:lnTo>
              <a:lnTo>
                <a:pt x="0" y="316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A538B-66BA-4FB8-ABD3-FE55B7CF79B5}">
      <dsp:nvSpPr>
        <dsp:cNvPr id="0" name=""/>
        <dsp:cNvSpPr/>
      </dsp:nvSpPr>
      <dsp:spPr>
        <a:xfrm>
          <a:off x="2566200" y="2662"/>
          <a:ext cx="2691597" cy="576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7D3A2-4B82-46A4-BC81-7E60D9AE7EC1}">
      <dsp:nvSpPr>
        <dsp:cNvPr id="0" name=""/>
        <dsp:cNvSpPr/>
      </dsp:nvSpPr>
      <dsp:spPr>
        <a:xfrm>
          <a:off x="2667002" y="98424"/>
          <a:ext cx="2691597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DNA Nucleotide</a:t>
          </a:r>
          <a:endParaRPr lang="en-US" sz="2000" kern="1200" dirty="0"/>
        </a:p>
      </dsp:txBody>
      <dsp:txXfrm>
        <a:off x="2683875" y="115297"/>
        <a:ext cx="2657851" cy="542333"/>
      </dsp:txXfrm>
    </dsp:sp>
    <dsp:sp modelId="{34E8899F-091F-4A87-9DBF-CAFCBFEBC178}">
      <dsp:nvSpPr>
        <dsp:cNvPr id="0" name=""/>
        <dsp:cNvSpPr/>
      </dsp:nvSpPr>
      <dsp:spPr>
        <a:xfrm>
          <a:off x="508797" y="894839"/>
          <a:ext cx="2126422" cy="57607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75C41-A283-47D0-A296-DDE17A683FF6}">
      <dsp:nvSpPr>
        <dsp:cNvPr id="0" name=""/>
        <dsp:cNvSpPr/>
      </dsp:nvSpPr>
      <dsp:spPr>
        <a:xfrm>
          <a:off x="609598" y="990601"/>
          <a:ext cx="2126422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Phosphate</a:t>
          </a:r>
          <a:endParaRPr lang="en-US" sz="2400" kern="1200" dirty="0"/>
        </a:p>
      </dsp:txBody>
      <dsp:txXfrm>
        <a:off x="626471" y="1007474"/>
        <a:ext cx="2092676" cy="542333"/>
      </dsp:txXfrm>
    </dsp:sp>
    <dsp:sp modelId="{D281CEE6-C213-46E8-8A85-2C2A3B71B05E}">
      <dsp:nvSpPr>
        <dsp:cNvPr id="0" name=""/>
        <dsp:cNvSpPr/>
      </dsp:nvSpPr>
      <dsp:spPr>
        <a:xfrm>
          <a:off x="2794800" y="842589"/>
          <a:ext cx="211890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B4145-AC64-41C1-B1BA-AD438D05DB7C}">
      <dsp:nvSpPr>
        <dsp:cNvPr id="0" name=""/>
        <dsp:cNvSpPr/>
      </dsp:nvSpPr>
      <dsp:spPr>
        <a:xfrm>
          <a:off x="2895601" y="938350"/>
          <a:ext cx="211890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Base</a:t>
          </a:r>
          <a:r>
            <a:rPr lang="en-US" sz="1900" kern="1200" dirty="0" smtClean="0"/>
            <a:t>      </a:t>
          </a:r>
          <a:endParaRPr lang="en-US" sz="1900" kern="1200" dirty="0"/>
        </a:p>
      </dsp:txBody>
      <dsp:txXfrm>
        <a:off x="2912474" y="955223"/>
        <a:ext cx="2085155" cy="542333"/>
      </dsp:txXfrm>
    </dsp:sp>
    <dsp:sp modelId="{97B81E75-821E-4243-B40B-48DD992FB3D5}">
      <dsp:nvSpPr>
        <dsp:cNvPr id="0" name=""/>
        <dsp:cNvSpPr/>
      </dsp:nvSpPr>
      <dsp:spPr>
        <a:xfrm>
          <a:off x="3400645" y="1682516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76025-3B2E-4560-8790-E05CDE89A9FD}">
      <dsp:nvSpPr>
        <dsp:cNvPr id="0" name=""/>
        <dsp:cNvSpPr/>
      </dsp:nvSpPr>
      <dsp:spPr>
        <a:xfrm>
          <a:off x="3501446" y="1778277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Adenine</a:t>
          </a:r>
          <a:endParaRPr lang="en-US" sz="1400" kern="1200" dirty="0"/>
        </a:p>
      </dsp:txBody>
      <dsp:txXfrm>
        <a:off x="3518319" y="1795150"/>
        <a:ext cx="873465" cy="542333"/>
      </dsp:txXfrm>
    </dsp:sp>
    <dsp:sp modelId="{1944F2BA-5EC9-49D9-9CCC-DDB19721C43B}">
      <dsp:nvSpPr>
        <dsp:cNvPr id="0" name=""/>
        <dsp:cNvSpPr/>
      </dsp:nvSpPr>
      <dsp:spPr>
        <a:xfrm>
          <a:off x="3400645" y="2522443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B549D-E0DD-467F-B482-6926C153FF18}">
      <dsp:nvSpPr>
        <dsp:cNvPr id="0" name=""/>
        <dsp:cNvSpPr/>
      </dsp:nvSpPr>
      <dsp:spPr>
        <a:xfrm>
          <a:off x="3501446" y="2618204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Thymine</a:t>
          </a:r>
          <a:endParaRPr lang="en-US" sz="1400" kern="1200" dirty="0"/>
        </a:p>
      </dsp:txBody>
      <dsp:txXfrm>
        <a:off x="3518319" y="2635077"/>
        <a:ext cx="873465" cy="542333"/>
      </dsp:txXfrm>
    </dsp:sp>
    <dsp:sp modelId="{3D13AAF1-D2F9-44BB-9E01-EF5543143271}">
      <dsp:nvSpPr>
        <dsp:cNvPr id="0" name=""/>
        <dsp:cNvSpPr/>
      </dsp:nvSpPr>
      <dsp:spPr>
        <a:xfrm>
          <a:off x="3400645" y="3362369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270C2-22FE-4D0A-8537-A7713C9E3AB3}">
      <dsp:nvSpPr>
        <dsp:cNvPr id="0" name=""/>
        <dsp:cNvSpPr/>
      </dsp:nvSpPr>
      <dsp:spPr>
        <a:xfrm>
          <a:off x="3501446" y="3458131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Guanine</a:t>
          </a:r>
          <a:endParaRPr lang="en-US" sz="1400" kern="1200" dirty="0"/>
        </a:p>
      </dsp:txBody>
      <dsp:txXfrm>
        <a:off x="3518319" y="3475004"/>
        <a:ext cx="873465" cy="542333"/>
      </dsp:txXfrm>
    </dsp:sp>
    <dsp:sp modelId="{71AF62AF-1977-43EB-B844-06E882EB0F00}">
      <dsp:nvSpPr>
        <dsp:cNvPr id="0" name=""/>
        <dsp:cNvSpPr/>
      </dsp:nvSpPr>
      <dsp:spPr>
        <a:xfrm>
          <a:off x="3400645" y="4202296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E087C-B944-4084-B2EE-A9085D42C746}">
      <dsp:nvSpPr>
        <dsp:cNvPr id="0" name=""/>
        <dsp:cNvSpPr/>
      </dsp:nvSpPr>
      <dsp:spPr>
        <a:xfrm>
          <a:off x="3501446" y="4298057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Cytosine</a:t>
          </a:r>
          <a:endParaRPr lang="en-US" sz="1400" kern="1200" dirty="0"/>
        </a:p>
      </dsp:txBody>
      <dsp:txXfrm>
        <a:off x="3518319" y="4314930"/>
        <a:ext cx="873465" cy="542333"/>
      </dsp:txXfrm>
    </dsp:sp>
    <dsp:sp modelId="{91DEFC8A-BF68-48BC-918E-CDE9F434316E}">
      <dsp:nvSpPr>
        <dsp:cNvPr id="0" name=""/>
        <dsp:cNvSpPr/>
      </dsp:nvSpPr>
      <dsp:spPr>
        <a:xfrm>
          <a:off x="5115304" y="842589"/>
          <a:ext cx="2241919" cy="57607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A79AB-F00E-4DA0-BE81-836C10CDF92E}">
      <dsp:nvSpPr>
        <dsp:cNvPr id="0" name=""/>
        <dsp:cNvSpPr/>
      </dsp:nvSpPr>
      <dsp:spPr>
        <a:xfrm>
          <a:off x="5216105" y="938350"/>
          <a:ext cx="2241919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Sugar</a:t>
          </a:r>
          <a:endParaRPr lang="en-US" sz="2400" kern="1200" dirty="0"/>
        </a:p>
      </dsp:txBody>
      <dsp:txXfrm>
        <a:off x="5232978" y="955223"/>
        <a:ext cx="2208173" cy="542333"/>
      </dsp:txXfrm>
    </dsp:sp>
    <dsp:sp modelId="{0F15368F-3B60-421E-BC09-71156FD852A2}">
      <dsp:nvSpPr>
        <dsp:cNvPr id="0" name=""/>
        <dsp:cNvSpPr/>
      </dsp:nvSpPr>
      <dsp:spPr>
        <a:xfrm>
          <a:off x="5258126" y="1682516"/>
          <a:ext cx="1956274" cy="59176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AF631-8559-48B2-8AEB-3820D27674E2}">
      <dsp:nvSpPr>
        <dsp:cNvPr id="0" name=""/>
        <dsp:cNvSpPr/>
      </dsp:nvSpPr>
      <dsp:spPr>
        <a:xfrm>
          <a:off x="5358927" y="1778277"/>
          <a:ext cx="1956274" cy="59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Deoxyribose</a:t>
          </a:r>
          <a:endParaRPr lang="en-US" sz="1400" kern="1200" dirty="0"/>
        </a:p>
      </dsp:txBody>
      <dsp:txXfrm>
        <a:off x="5376259" y="1795609"/>
        <a:ext cx="1921610" cy="557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3DD93-54CE-4426-A951-B81D8298D9B9}">
      <dsp:nvSpPr>
        <dsp:cNvPr id="0" name=""/>
        <dsp:cNvSpPr/>
      </dsp:nvSpPr>
      <dsp:spPr>
        <a:xfrm>
          <a:off x="6190543" y="1418668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0DC1-4D1A-4FEF-87E1-9040A39BDDB3}">
      <dsp:nvSpPr>
        <dsp:cNvPr id="0" name=""/>
        <dsp:cNvSpPr/>
      </dsp:nvSpPr>
      <dsp:spPr>
        <a:xfrm>
          <a:off x="3911999" y="578742"/>
          <a:ext cx="2324264" cy="263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04"/>
              </a:lnTo>
              <a:lnTo>
                <a:pt x="2324264" y="179804"/>
              </a:lnTo>
              <a:lnTo>
                <a:pt x="2324264" y="263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AE40E-1F2B-4686-9979-2709390A17CA}">
      <dsp:nvSpPr>
        <dsp:cNvPr id="0" name=""/>
        <dsp:cNvSpPr/>
      </dsp:nvSpPr>
      <dsp:spPr>
        <a:xfrm>
          <a:off x="3808530" y="3938449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523BC-D155-44D2-A198-C5120DD613A5}">
      <dsp:nvSpPr>
        <dsp:cNvPr id="0" name=""/>
        <dsp:cNvSpPr/>
      </dsp:nvSpPr>
      <dsp:spPr>
        <a:xfrm>
          <a:off x="3808530" y="3098522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8F744-B3C9-4D81-BDD2-77C15B732BEB}">
      <dsp:nvSpPr>
        <dsp:cNvPr id="0" name=""/>
        <dsp:cNvSpPr/>
      </dsp:nvSpPr>
      <dsp:spPr>
        <a:xfrm>
          <a:off x="3808530" y="2258595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6DF45-6044-4D0D-ABB2-65A46B65DD10}">
      <dsp:nvSpPr>
        <dsp:cNvPr id="0" name=""/>
        <dsp:cNvSpPr/>
      </dsp:nvSpPr>
      <dsp:spPr>
        <a:xfrm>
          <a:off x="3808530" y="1418668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BDD84-C047-465E-AEF0-B420F10CE000}">
      <dsp:nvSpPr>
        <dsp:cNvPr id="0" name=""/>
        <dsp:cNvSpPr/>
      </dsp:nvSpPr>
      <dsp:spPr>
        <a:xfrm>
          <a:off x="3808530" y="578742"/>
          <a:ext cx="91440" cy="263847"/>
        </a:xfrm>
        <a:custGeom>
          <a:avLst/>
          <a:gdLst/>
          <a:ahLst/>
          <a:cxnLst/>
          <a:rect l="0" t="0" r="0" b="0"/>
          <a:pathLst>
            <a:path>
              <a:moveTo>
                <a:pt x="103468" y="0"/>
              </a:moveTo>
              <a:lnTo>
                <a:pt x="103468" y="179804"/>
              </a:lnTo>
              <a:lnTo>
                <a:pt x="45720" y="179804"/>
              </a:lnTo>
              <a:lnTo>
                <a:pt x="45720" y="2638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4B302-EF3F-4923-909D-35518C1E7BD6}">
      <dsp:nvSpPr>
        <dsp:cNvPr id="0" name=""/>
        <dsp:cNvSpPr/>
      </dsp:nvSpPr>
      <dsp:spPr>
        <a:xfrm>
          <a:off x="1572008" y="578742"/>
          <a:ext cx="2339991" cy="316097"/>
        </a:xfrm>
        <a:custGeom>
          <a:avLst/>
          <a:gdLst/>
          <a:ahLst/>
          <a:cxnLst/>
          <a:rect l="0" t="0" r="0" b="0"/>
          <a:pathLst>
            <a:path>
              <a:moveTo>
                <a:pt x="2339991" y="0"/>
              </a:moveTo>
              <a:lnTo>
                <a:pt x="2339991" y="232054"/>
              </a:lnTo>
              <a:lnTo>
                <a:pt x="0" y="232054"/>
              </a:lnTo>
              <a:lnTo>
                <a:pt x="0" y="316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A538B-66BA-4FB8-ABD3-FE55B7CF79B5}">
      <dsp:nvSpPr>
        <dsp:cNvPr id="0" name=""/>
        <dsp:cNvSpPr/>
      </dsp:nvSpPr>
      <dsp:spPr>
        <a:xfrm>
          <a:off x="2566200" y="2662"/>
          <a:ext cx="2691597" cy="576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7D3A2-4B82-46A4-BC81-7E60D9AE7EC1}">
      <dsp:nvSpPr>
        <dsp:cNvPr id="0" name=""/>
        <dsp:cNvSpPr/>
      </dsp:nvSpPr>
      <dsp:spPr>
        <a:xfrm>
          <a:off x="2667002" y="98424"/>
          <a:ext cx="2691597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RNA Nucleotide</a:t>
          </a:r>
          <a:endParaRPr lang="en-US" sz="2000" kern="1200" dirty="0"/>
        </a:p>
      </dsp:txBody>
      <dsp:txXfrm>
        <a:off x="2683875" y="115297"/>
        <a:ext cx="2657851" cy="542333"/>
      </dsp:txXfrm>
    </dsp:sp>
    <dsp:sp modelId="{34E8899F-091F-4A87-9DBF-CAFCBFEBC178}">
      <dsp:nvSpPr>
        <dsp:cNvPr id="0" name=""/>
        <dsp:cNvSpPr/>
      </dsp:nvSpPr>
      <dsp:spPr>
        <a:xfrm>
          <a:off x="508797" y="894839"/>
          <a:ext cx="2126422" cy="576079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75C41-A283-47D0-A296-DDE17A683FF6}">
      <dsp:nvSpPr>
        <dsp:cNvPr id="0" name=""/>
        <dsp:cNvSpPr/>
      </dsp:nvSpPr>
      <dsp:spPr>
        <a:xfrm>
          <a:off x="609598" y="990601"/>
          <a:ext cx="2126422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Phosphate</a:t>
          </a:r>
          <a:endParaRPr lang="en-US" sz="2400" kern="1200" dirty="0"/>
        </a:p>
      </dsp:txBody>
      <dsp:txXfrm>
        <a:off x="626471" y="1007474"/>
        <a:ext cx="2092676" cy="542333"/>
      </dsp:txXfrm>
    </dsp:sp>
    <dsp:sp modelId="{D281CEE6-C213-46E8-8A85-2C2A3B71B05E}">
      <dsp:nvSpPr>
        <dsp:cNvPr id="0" name=""/>
        <dsp:cNvSpPr/>
      </dsp:nvSpPr>
      <dsp:spPr>
        <a:xfrm>
          <a:off x="2794800" y="842589"/>
          <a:ext cx="211890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B4145-AC64-41C1-B1BA-AD438D05DB7C}">
      <dsp:nvSpPr>
        <dsp:cNvPr id="0" name=""/>
        <dsp:cNvSpPr/>
      </dsp:nvSpPr>
      <dsp:spPr>
        <a:xfrm>
          <a:off x="2895601" y="938350"/>
          <a:ext cx="2118901" cy="576079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Base</a:t>
          </a:r>
          <a:r>
            <a:rPr lang="en-US" sz="1900" kern="1200" dirty="0" smtClean="0"/>
            <a:t>      </a:t>
          </a:r>
          <a:endParaRPr lang="en-US" sz="1900" kern="1200" dirty="0"/>
        </a:p>
      </dsp:txBody>
      <dsp:txXfrm>
        <a:off x="2912474" y="955223"/>
        <a:ext cx="2085155" cy="542333"/>
      </dsp:txXfrm>
    </dsp:sp>
    <dsp:sp modelId="{97B81E75-821E-4243-B40B-48DD992FB3D5}">
      <dsp:nvSpPr>
        <dsp:cNvPr id="0" name=""/>
        <dsp:cNvSpPr/>
      </dsp:nvSpPr>
      <dsp:spPr>
        <a:xfrm>
          <a:off x="3400645" y="1682516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76025-3B2E-4560-8790-E05CDE89A9FD}">
      <dsp:nvSpPr>
        <dsp:cNvPr id="0" name=""/>
        <dsp:cNvSpPr/>
      </dsp:nvSpPr>
      <dsp:spPr>
        <a:xfrm>
          <a:off x="3501446" y="1778277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Adenine</a:t>
          </a:r>
          <a:endParaRPr lang="en-US" sz="1400" kern="1200" dirty="0"/>
        </a:p>
      </dsp:txBody>
      <dsp:txXfrm>
        <a:off x="3518319" y="1795150"/>
        <a:ext cx="873465" cy="542333"/>
      </dsp:txXfrm>
    </dsp:sp>
    <dsp:sp modelId="{1944F2BA-5EC9-49D9-9CCC-DDB19721C43B}">
      <dsp:nvSpPr>
        <dsp:cNvPr id="0" name=""/>
        <dsp:cNvSpPr/>
      </dsp:nvSpPr>
      <dsp:spPr>
        <a:xfrm>
          <a:off x="3400645" y="2522443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B549D-E0DD-467F-B482-6926C153FF18}">
      <dsp:nvSpPr>
        <dsp:cNvPr id="0" name=""/>
        <dsp:cNvSpPr/>
      </dsp:nvSpPr>
      <dsp:spPr>
        <a:xfrm>
          <a:off x="3501446" y="2618204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Uracil</a:t>
          </a:r>
          <a:endParaRPr lang="en-US" sz="1400" kern="1200" dirty="0"/>
        </a:p>
      </dsp:txBody>
      <dsp:txXfrm>
        <a:off x="3518319" y="2635077"/>
        <a:ext cx="873465" cy="542333"/>
      </dsp:txXfrm>
    </dsp:sp>
    <dsp:sp modelId="{3D13AAF1-D2F9-44BB-9E01-EF5543143271}">
      <dsp:nvSpPr>
        <dsp:cNvPr id="0" name=""/>
        <dsp:cNvSpPr/>
      </dsp:nvSpPr>
      <dsp:spPr>
        <a:xfrm>
          <a:off x="3400645" y="3362369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270C2-22FE-4D0A-8537-A7713C9E3AB3}">
      <dsp:nvSpPr>
        <dsp:cNvPr id="0" name=""/>
        <dsp:cNvSpPr/>
      </dsp:nvSpPr>
      <dsp:spPr>
        <a:xfrm>
          <a:off x="3501446" y="3458131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Guanine</a:t>
          </a:r>
          <a:endParaRPr lang="en-US" sz="1400" kern="1200" dirty="0"/>
        </a:p>
      </dsp:txBody>
      <dsp:txXfrm>
        <a:off x="3518319" y="3475004"/>
        <a:ext cx="873465" cy="542333"/>
      </dsp:txXfrm>
    </dsp:sp>
    <dsp:sp modelId="{71AF62AF-1977-43EB-B844-06E882EB0F00}">
      <dsp:nvSpPr>
        <dsp:cNvPr id="0" name=""/>
        <dsp:cNvSpPr/>
      </dsp:nvSpPr>
      <dsp:spPr>
        <a:xfrm>
          <a:off x="3400645" y="4202296"/>
          <a:ext cx="907211" cy="5760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E087C-B944-4084-B2EE-A9085D42C746}">
      <dsp:nvSpPr>
        <dsp:cNvPr id="0" name=""/>
        <dsp:cNvSpPr/>
      </dsp:nvSpPr>
      <dsp:spPr>
        <a:xfrm>
          <a:off x="3501446" y="4298057"/>
          <a:ext cx="907211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Cytosine</a:t>
          </a:r>
          <a:endParaRPr lang="en-US" sz="1400" kern="1200" dirty="0"/>
        </a:p>
      </dsp:txBody>
      <dsp:txXfrm>
        <a:off x="3518319" y="4314930"/>
        <a:ext cx="873465" cy="542333"/>
      </dsp:txXfrm>
    </dsp:sp>
    <dsp:sp modelId="{91DEFC8A-BF68-48BC-918E-CDE9F434316E}">
      <dsp:nvSpPr>
        <dsp:cNvPr id="0" name=""/>
        <dsp:cNvSpPr/>
      </dsp:nvSpPr>
      <dsp:spPr>
        <a:xfrm>
          <a:off x="5115304" y="842589"/>
          <a:ext cx="2241919" cy="57607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A79AB-F00E-4DA0-BE81-836C10CDF92E}">
      <dsp:nvSpPr>
        <dsp:cNvPr id="0" name=""/>
        <dsp:cNvSpPr/>
      </dsp:nvSpPr>
      <dsp:spPr>
        <a:xfrm>
          <a:off x="5216105" y="938350"/>
          <a:ext cx="2241919" cy="576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Sugar</a:t>
          </a:r>
          <a:endParaRPr lang="en-US" sz="2400" kern="1200" dirty="0"/>
        </a:p>
      </dsp:txBody>
      <dsp:txXfrm>
        <a:off x="5232978" y="955223"/>
        <a:ext cx="2208173" cy="542333"/>
      </dsp:txXfrm>
    </dsp:sp>
    <dsp:sp modelId="{0F15368F-3B60-421E-BC09-71156FD852A2}">
      <dsp:nvSpPr>
        <dsp:cNvPr id="0" name=""/>
        <dsp:cNvSpPr/>
      </dsp:nvSpPr>
      <dsp:spPr>
        <a:xfrm>
          <a:off x="5258126" y="1682516"/>
          <a:ext cx="1956274" cy="591766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AF631-8559-48B2-8AEB-3820D27674E2}">
      <dsp:nvSpPr>
        <dsp:cNvPr id="0" name=""/>
        <dsp:cNvSpPr/>
      </dsp:nvSpPr>
      <dsp:spPr>
        <a:xfrm>
          <a:off x="5358927" y="1778277"/>
          <a:ext cx="1956274" cy="5917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Ribose</a:t>
          </a:r>
          <a:endParaRPr lang="en-US" sz="1400" kern="1200" dirty="0"/>
        </a:p>
      </dsp:txBody>
      <dsp:txXfrm>
        <a:off x="5376259" y="1795609"/>
        <a:ext cx="1921610" cy="557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473635-939A-4380-B567-0E8F8FAFE60F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AF5F0C-7CB4-4AB0-9846-0616304574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Structure &amp; Function of DNA, RNA, and protein.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MT: Protein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2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Function of Protein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Help with chemical reactions in body</a:t>
            </a:r>
          </a:p>
          <a:p>
            <a:r>
              <a:rPr lang="en-US" dirty="0" smtClean="0"/>
              <a:t>Gives organisms their phenotypes</a:t>
            </a:r>
          </a:p>
          <a:p>
            <a:r>
              <a:rPr lang="en-US" dirty="0" smtClean="0"/>
              <a:t>Builds muscles</a:t>
            </a:r>
          </a:p>
          <a:p>
            <a:r>
              <a:rPr lang="en-US" dirty="0" smtClean="0"/>
              <a:t>Repairs damaged tissue</a:t>
            </a:r>
          </a:p>
          <a:p>
            <a:r>
              <a:rPr lang="en-US" dirty="0" smtClean="0"/>
              <a:t>Fight off infections in body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148" name="Picture 4" descr="http://gomuscles.net/images/muscles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47884"/>
            <a:ext cx="2619375" cy="218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sciencelearn.org.nz/var/sciencelearn/storage/images/contexts/fighting-infection/272661-24-eng-NZ/Fighting-Infection_context_he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23241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img.sparknotes.com/figures/6/62c26fd494fed99200569cfa94d97377/orien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84176"/>
            <a:ext cx="293183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52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Structure of Protein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Chain of amino acids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170" name="Picture 2" descr="http://132.230.167.110/events/shrec07/prot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41246"/>
            <a:ext cx="5591175" cy="4045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392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Big Picture of 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Protein Synthesis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38200"/>
          </a:xfrm>
        </p:spPr>
        <p:txBody>
          <a:bodyPr/>
          <a:lstStyle/>
          <a:p>
            <a:r>
              <a:rPr lang="en-US" dirty="0" smtClean="0"/>
              <a:t>Protein synthesis = making a protein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2157252"/>
              </p:ext>
            </p:extLst>
          </p:nvPr>
        </p:nvGraphicFramePr>
        <p:xfrm>
          <a:off x="1066800" y="2362200"/>
          <a:ext cx="65532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57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Function of DNA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eoxyribo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ucleic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cid</a:t>
            </a:r>
          </a:p>
          <a:p>
            <a:endParaRPr lang="en-US" dirty="0"/>
          </a:p>
          <a:p>
            <a:r>
              <a:rPr lang="en-US" dirty="0" smtClean="0"/>
              <a:t>Sequence of molecules that are the instructions for making proteins (which give us our phenotypes!)</a:t>
            </a:r>
            <a:endParaRPr lang="en-US" dirty="0"/>
          </a:p>
        </p:txBody>
      </p:sp>
      <p:pic>
        <p:nvPicPr>
          <p:cNvPr id="2050" name="Picture 2" descr="http://bodywonders.com/wp-content/uploads/2010/09/eye-col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81200"/>
            <a:ext cx="4716468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59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Structure of DNA</a:t>
            </a:r>
            <a:endParaRPr lang="en-US" sz="4800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7288282"/>
              </p:ext>
            </p:extLst>
          </p:nvPr>
        </p:nvGraphicFramePr>
        <p:xfrm>
          <a:off x="838200" y="1600200"/>
          <a:ext cx="792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3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volution.berkeley.edu/evolibrary/images/history/dna_struc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5977328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36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Shape of DNA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Double helix = 2 coiled strands </a:t>
            </a:r>
          </a:p>
          <a:p>
            <a:endParaRPr lang="en-US" dirty="0"/>
          </a:p>
          <a:p>
            <a:r>
              <a:rPr lang="en-US" dirty="0"/>
              <a:t>Anti-parallel to each other </a:t>
            </a:r>
          </a:p>
          <a:p>
            <a:pPr lvl="1"/>
            <a:r>
              <a:rPr lang="en-US" dirty="0"/>
              <a:t>One strand goes up and one goes </a:t>
            </a:r>
            <a:r>
              <a:rPr lang="en-US" dirty="0" smtClean="0"/>
              <a:t>down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Bases held together by hydrogen bonds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http://mrsdlovesscience.com/lifeedna/DNA-color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52850" cy="519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p Arrow 5"/>
          <p:cNvSpPr/>
          <p:nvPr/>
        </p:nvSpPr>
        <p:spPr>
          <a:xfrm>
            <a:off x="4572000" y="1981200"/>
            <a:ext cx="381000" cy="419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086600" y="1981200"/>
            <a:ext cx="381000" cy="4352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073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Function of </a:t>
            </a:r>
            <a:r>
              <a:rPr lang="en-US" sz="4800" dirty="0">
                <a:solidFill>
                  <a:srgbClr val="00B050"/>
                </a:solidFill>
              </a:rPr>
              <a:t>R</a:t>
            </a:r>
            <a:r>
              <a:rPr lang="en-US" sz="4800" dirty="0" smtClean="0">
                <a:solidFill>
                  <a:srgbClr val="00B050"/>
                </a:solidFill>
              </a:rPr>
              <a:t>NA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</a:t>
            </a:r>
            <a:r>
              <a:rPr lang="en-US" dirty="0" smtClean="0"/>
              <a:t>ibo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ucleic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cid</a:t>
            </a:r>
          </a:p>
          <a:p>
            <a:endParaRPr lang="en-US" dirty="0"/>
          </a:p>
          <a:p>
            <a:r>
              <a:rPr lang="en-US" dirty="0" smtClean="0"/>
              <a:t>Copy of DNA which is decoded to make protein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http://www.bio-world.com/images/r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40055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06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Structure of RNA</a:t>
            </a:r>
            <a:endParaRPr lang="en-US" sz="4800" dirty="0">
              <a:solidFill>
                <a:srgbClr val="00B05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80954458"/>
              </p:ext>
            </p:extLst>
          </p:nvPr>
        </p:nvGraphicFramePr>
        <p:xfrm>
          <a:off x="838200" y="1600200"/>
          <a:ext cx="792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588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Shape of RNA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helix = 1 coiled strand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2" name="Picture 2" descr="http://upload.wikimedia.org/wikipedia/commons/c/cd/RNA-cod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228600"/>
            <a:ext cx="3819525" cy="648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056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159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The Structure &amp; Function of DNA, RNA, and protein.</vt:lpstr>
      <vt:lpstr>Big Picture of  Protein Synthesis</vt:lpstr>
      <vt:lpstr>Function of DNA</vt:lpstr>
      <vt:lpstr>Structure of DNA</vt:lpstr>
      <vt:lpstr>PowerPoint Presentation</vt:lpstr>
      <vt:lpstr>Shape of DNA </vt:lpstr>
      <vt:lpstr>Function of RNA </vt:lpstr>
      <vt:lpstr>Structure of RNA</vt:lpstr>
      <vt:lpstr>Shape of RNA </vt:lpstr>
      <vt:lpstr>Function of Protein </vt:lpstr>
      <vt:lpstr>Structure of Protein 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&amp; Function of DNA, RNA, and protein.</dc:title>
  <dc:creator>Keeka Zamora</dc:creator>
  <cp:lastModifiedBy>Keeka Zamora</cp:lastModifiedBy>
  <cp:revision>13</cp:revision>
  <dcterms:created xsi:type="dcterms:W3CDTF">2011-08-18T21:52:31Z</dcterms:created>
  <dcterms:modified xsi:type="dcterms:W3CDTF">2011-08-18T23:05:47Z</dcterms:modified>
</cp:coreProperties>
</file>