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
  </p:handoutMasterIdLst>
  <p:sldIdLst>
    <p:sldId id="256" r:id="rId2"/>
    <p:sldId id="257" r:id="rId3"/>
    <p:sldId id="258" r:id="rId4"/>
    <p:sldId id="259" r:id="rId5"/>
    <p:sldId id="260" r:id="rId6"/>
    <p:sldId id="262" r:id="rId7"/>
  </p:sldIdLst>
  <p:sldSz cx="9144000" cy="6858000" type="screen4x3"/>
  <p:notesSz cx="6858000" cy="9226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32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328"/>
          </a:xfrm>
          <a:prstGeom prst="rect">
            <a:avLst/>
          </a:prstGeom>
        </p:spPr>
        <p:txBody>
          <a:bodyPr vert="horz" lIns="91440" tIns="45720" rIns="91440" bIns="45720" rtlCol="0"/>
          <a:lstStyle>
            <a:lvl1pPr algn="r">
              <a:defRPr sz="1200"/>
            </a:lvl1pPr>
          </a:lstStyle>
          <a:p>
            <a:fld id="{35B77711-BF46-4277-B862-2E4AEE662C2E}" type="datetimeFigureOut">
              <a:rPr lang="en-US" smtClean="0"/>
              <a:t>10/23/2012</a:t>
            </a:fld>
            <a:endParaRPr lang="en-US"/>
          </a:p>
        </p:txBody>
      </p:sp>
      <p:sp>
        <p:nvSpPr>
          <p:cNvPr id="4" name="Footer Placeholder 3"/>
          <p:cNvSpPr>
            <a:spLocks noGrp="1"/>
          </p:cNvSpPr>
          <p:nvPr>
            <p:ph type="ftr" sz="quarter" idx="2"/>
          </p:nvPr>
        </p:nvSpPr>
        <p:spPr>
          <a:xfrm>
            <a:off x="0" y="8763621"/>
            <a:ext cx="2971800" cy="4613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63621"/>
            <a:ext cx="2971800" cy="461328"/>
          </a:xfrm>
          <a:prstGeom prst="rect">
            <a:avLst/>
          </a:prstGeom>
        </p:spPr>
        <p:txBody>
          <a:bodyPr vert="horz" lIns="91440" tIns="45720" rIns="91440" bIns="45720" rtlCol="0" anchor="b"/>
          <a:lstStyle>
            <a:lvl1pPr algn="r">
              <a:defRPr sz="1200"/>
            </a:lvl1pPr>
          </a:lstStyle>
          <a:p>
            <a:fld id="{6138E1FA-813D-4055-9D6D-D6B60829C03B}" type="slidenum">
              <a:rPr lang="en-US" smtClean="0"/>
              <a:t>‹#›</a:t>
            </a:fld>
            <a:endParaRPr lang="en-US"/>
          </a:p>
        </p:txBody>
      </p:sp>
    </p:spTree>
    <p:extLst>
      <p:ext uri="{BB962C8B-B14F-4D97-AF65-F5344CB8AC3E}">
        <p14:creationId xmlns:p14="http://schemas.microsoft.com/office/powerpoint/2010/main" val="34570302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A37C1D7-8DF3-4BEB-9BA8-B268A2BEF50B}" type="datetimeFigureOut">
              <a:rPr lang="en-US" smtClean="0"/>
              <a:t>10/23/2012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A8767E0-55F0-493E-842A-AA8DA7E34C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8767E0-55F0-493E-842A-AA8DA7E34C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8767E0-55F0-493E-842A-AA8DA7E34C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8767E0-55F0-493E-842A-AA8DA7E34C1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8767E0-55F0-493E-842A-AA8DA7E34C1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8767E0-55F0-493E-842A-AA8DA7E34C1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A8767E0-55F0-493E-842A-AA8DA7E34C1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A8767E0-55F0-493E-842A-AA8DA7E34C1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A37C1D7-8DF3-4BEB-9BA8-B268A2BEF50B}" type="datetimeFigureOut">
              <a:rPr lang="en-US" smtClean="0"/>
              <a:t>10/23/2012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A8767E0-55F0-493E-842A-AA8DA7E34C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A37C1D7-8DF3-4BEB-9BA8-B268A2BEF50B}" type="datetimeFigureOut">
              <a:rPr lang="en-US" smtClean="0"/>
              <a:t>10/23/2012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8767E0-55F0-493E-842A-AA8DA7E34C1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A37C1D7-8DF3-4BEB-9BA8-B268A2BEF50B}" type="datetimeFigureOut">
              <a:rPr lang="en-US" smtClean="0"/>
              <a:t>10/23/2012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8767E0-55F0-493E-842A-AA8DA7E34C1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37C1D7-8DF3-4BEB-9BA8-B268A2BEF50B}" type="datetimeFigureOut">
              <a:rPr lang="en-US" smtClean="0"/>
              <a:t>10/23/2012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8767E0-55F0-493E-842A-AA8DA7E34C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Size and Diversity</a:t>
            </a:r>
            <a:endParaRPr lang="en-US" dirty="0"/>
          </a:p>
        </p:txBody>
      </p:sp>
      <p:sp>
        <p:nvSpPr>
          <p:cNvPr id="3" name="Subtitle 2"/>
          <p:cNvSpPr>
            <a:spLocks noGrp="1"/>
          </p:cNvSpPr>
          <p:nvPr>
            <p:ph type="subTitle" idx="1"/>
          </p:nvPr>
        </p:nvSpPr>
        <p:spPr/>
        <p:txBody>
          <a:bodyPr/>
          <a:lstStyle/>
          <a:p>
            <a:r>
              <a:rPr lang="en-US" dirty="0" smtClean="0"/>
              <a:t>MT Evolution</a:t>
            </a:r>
            <a:endParaRPr lang="en-US" dirty="0"/>
          </a:p>
        </p:txBody>
      </p:sp>
    </p:spTree>
    <p:extLst>
      <p:ext uri="{BB962C8B-B14F-4D97-AF65-F5344CB8AC3E}">
        <p14:creationId xmlns:p14="http://schemas.microsoft.com/office/powerpoint/2010/main" val="134179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261872"/>
          </a:xfrm>
        </p:spPr>
        <p:txBody>
          <a:bodyPr/>
          <a:lstStyle/>
          <a:p>
            <a:r>
              <a:rPr lang="en-US" dirty="0" smtClean="0"/>
              <a:t>A group of the same species that lives in the same area</a:t>
            </a:r>
            <a:endParaRPr lang="en-US" dirty="0"/>
          </a:p>
        </p:txBody>
      </p:sp>
      <p:sp>
        <p:nvSpPr>
          <p:cNvPr id="3" name="Title 2"/>
          <p:cNvSpPr>
            <a:spLocks noGrp="1"/>
          </p:cNvSpPr>
          <p:nvPr>
            <p:ph type="title"/>
          </p:nvPr>
        </p:nvSpPr>
        <p:spPr/>
        <p:txBody>
          <a:bodyPr/>
          <a:lstStyle/>
          <a:p>
            <a:r>
              <a:rPr lang="en-US" dirty="0" smtClean="0"/>
              <a:t>Review: Population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57400"/>
            <a:ext cx="500198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476091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59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880872"/>
          </a:xfrm>
        </p:spPr>
        <p:txBody>
          <a:bodyPr/>
          <a:lstStyle/>
          <a:p>
            <a:r>
              <a:rPr lang="en-US" dirty="0" smtClean="0"/>
              <a:t>differences</a:t>
            </a:r>
            <a:endParaRPr lang="en-US" dirty="0"/>
          </a:p>
        </p:txBody>
      </p:sp>
      <p:sp>
        <p:nvSpPr>
          <p:cNvPr id="3" name="Title 2"/>
          <p:cNvSpPr>
            <a:spLocks noGrp="1"/>
          </p:cNvSpPr>
          <p:nvPr>
            <p:ph type="title"/>
          </p:nvPr>
        </p:nvSpPr>
        <p:spPr/>
        <p:txBody>
          <a:bodyPr/>
          <a:lstStyle/>
          <a:p>
            <a:r>
              <a:rPr lang="en-US" dirty="0" smtClean="0"/>
              <a:t>Review: Diversity</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41513"/>
            <a:ext cx="4227513" cy="423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9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Which population would have </a:t>
            </a:r>
            <a:r>
              <a:rPr lang="en-US" u="sng" dirty="0" smtClean="0"/>
              <a:t>less diversity</a:t>
            </a:r>
            <a:r>
              <a:rPr lang="en-US" dirty="0" smtClean="0"/>
              <a:t>: </a:t>
            </a:r>
          </a:p>
          <a:p>
            <a:pPr lvl="1"/>
            <a:r>
              <a:rPr lang="en-US" dirty="0" smtClean="0"/>
              <a:t>all of the hares in California or </a:t>
            </a:r>
          </a:p>
          <a:p>
            <a:pPr lvl="1"/>
            <a:r>
              <a:rPr lang="en-US" dirty="0" smtClean="0"/>
              <a:t>all of the hares in Lindsay?</a:t>
            </a:r>
            <a:endParaRPr lang="en-US" dirty="0"/>
          </a:p>
        </p:txBody>
      </p:sp>
      <p:sp>
        <p:nvSpPr>
          <p:cNvPr id="3" name="Content Placeholder 2"/>
          <p:cNvSpPr>
            <a:spLocks noGrp="1"/>
          </p:cNvSpPr>
          <p:nvPr>
            <p:ph sz="half" idx="2"/>
          </p:nvPr>
        </p:nvSpPr>
        <p:spPr>
          <a:xfrm>
            <a:off x="4648200" y="1481329"/>
            <a:ext cx="4038600" cy="1109472"/>
          </a:xfrm>
        </p:spPr>
        <p:txBody>
          <a:bodyPr/>
          <a:lstStyle/>
          <a:p>
            <a:r>
              <a:rPr lang="en-US" dirty="0" smtClean="0"/>
              <a:t>Explain in writing</a:t>
            </a:r>
          </a:p>
          <a:p>
            <a:pPr marL="109728" indent="0">
              <a:buNone/>
            </a:pPr>
            <a:endParaRPr lang="en-US" dirty="0"/>
          </a:p>
        </p:txBody>
      </p:sp>
      <p:sp>
        <p:nvSpPr>
          <p:cNvPr id="4" name="Title 3"/>
          <p:cNvSpPr>
            <a:spLocks noGrp="1"/>
          </p:cNvSpPr>
          <p:nvPr>
            <p:ph type="title"/>
          </p:nvPr>
        </p:nvSpPr>
        <p:spPr/>
        <p:txBody>
          <a:bodyPr/>
          <a:lstStyle/>
          <a:p>
            <a:r>
              <a:rPr lang="en-US" dirty="0" err="1" smtClean="0"/>
              <a:t>Quickwrite</a:t>
            </a:r>
            <a:r>
              <a:rPr lang="en-US" dirty="0" smtClean="0"/>
              <a:t>:</a:t>
            </a:r>
            <a:endParaRPr lang="en-US" dirty="0"/>
          </a:p>
        </p:txBody>
      </p:sp>
    </p:spTree>
    <p:extLst>
      <p:ext uri="{BB962C8B-B14F-4D97-AF65-F5344CB8AC3E}">
        <p14:creationId xmlns:p14="http://schemas.microsoft.com/office/powerpoint/2010/main" val="170265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04800"/>
            <a:ext cx="4038600" cy="728472"/>
          </a:xfrm>
        </p:spPr>
        <p:txBody>
          <a:bodyPr/>
          <a:lstStyle/>
          <a:p>
            <a:r>
              <a:rPr lang="en-US" dirty="0" smtClean="0"/>
              <a:t>Hares in California</a:t>
            </a:r>
            <a:endParaRPr lang="en-US" dirty="0"/>
          </a:p>
        </p:txBody>
      </p:sp>
      <p:sp>
        <p:nvSpPr>
          <p:cNvPr id="3" name="Content Placeholder 2"/>
          <p:cNvSpPr>
            <a:spLocks noGrp="1"/>
          </p:cNvSpPr>
          <p:nvPr>
            <p:ph sz="half" idx="2"/>
          </p:nvPr>
        </p:nvSpPr>
        <p:spPr>
          <a:xfrm>
            <a:off x="4648200" y="304800"/>
            <a:ext cx="4038600" cy="576072"/>
          </a:xfrm>
        </p:spPr>
        <p:txBody>
          <a:bodyPr/>
          <a:lstStyle/>
          <a:p>
            <a:r>
              <a:rPr lang="en-US" dirty="0" smtClean="0"/>
              <a:t>Hares in Lindsay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2900149"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2945319"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9906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52712"/>
            <a:ext cx="1800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12" y="4191000"/>
            <a:ext cx="21621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061" y="4577715"/>
            <a:ext cx="21621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433131"/>
            <a:ext cx="21621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074" y="5207317"/>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95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Decrease Population Size = Decrease in Diversity</a:t>
            </a:r>
          </a:p>
          <a:p>
            <a:endParaRPr lang="en-US" sz="2400" dirty="0"/>
          </a:p>
          <a:p>
            <a:r>
              <a:rPr lang="en-US" sz="2400" dirty="0" smtClean="0"/>
              <a:t>The smaller the population is, the smaller the chance of having diversity.  There are less individuals, thus they tend to be similar.  On the hand, the larger the population is, the greater the chance of having diversity.  There are more individuals, thus more chance for differences. </a:t>
            </a:r>
            <a:endParaRPr lang="en-US" sz="2400" dirty="0"/>
          </a:p>
        </p:txBody>
      </p:sp>
      <p:sp>
        <p:nvSpPr>
          <p:cNvPr id="3" name="Title 2"/>
          <p:cNvSpPr>
            <a:spLocks noGrp="1"/>
          </p:cNvSpPr>
          <p:nvPr>
            <p:ph type="title"/>
          </p:nvPr>
        </p:nvSpPr>
        <p:spPr/>
        <p:txBody>
          <a:bodyPr/>
          <a:lstStyle/>
          <a:p>
            <a:r>
              <a:rPr lang="en-US" dirty="0" smtClean="0"/>
              <a:t>Connection: </a:t>
            </a:r>
            <a:endParaRPr lang="en-US" dirty="0"/>
          </a:p>
        </p:txBody>
      </p:sp>
    </p:spTree>
    <p:extLst>
      <p:ext uri="{BB962C8B-B14F-4D97-AF65-F5344CB8AC3E}">
        <p14:creationId xmlns:p14="http://schemas.microsoft.com/office/powerpoint/2010/main" val="1953643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TotalTime>
  <Words>121</Words>
  <Application>Microsoft Office PowerPoint</Application>
  <PresentationFormat>On-screen Show (4:3)</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Concourse</vt:lpstr>
      <vt:lpstr>Population Size and Diversity</vt:lpstr>
      <vt:lpstr>Review: Population</vt:lpstr>
      <vt:lpstr>Review: Diversity</vt:lpstr>
      <vt:lpstr>Quickwrite:</vt:lpstr>
      <vt:lpstr>PowerPoint Presentation</vt:lpstr>
      <vt:lpstr>Connection: </vt:lpstr>
    </vt:vector>
  </TitlesOfParts>
  <Company>Lindsay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Size and Diversity</dc:title>
  <dc:creator>Keeka Zamora</dc:creator>
  <cp:lastModifiedBy>Katryn</cp:lastModifiedBy>
  <cp:revision>4</cp:revision>
  <cp:lastPrinted>2011-09-24T21:17:58Z</cp:lastPrinted>
  <dcterms:created xsi:type="dcterms:W3CDTF">2011-09-24T21:00:59Z</dcterms:created>
  <dcterms:modified xsi:type="dcterms:W3CDTF">2012-10-24T03:55:40Z</dcterms:modified>
</cp:coreProperties>
</file>