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68347E3D-122E-44B4-A5AD-44625E212D80}" type="datetimeFigureOut">
              <a:rPr lang="en-US" smtClean="0"/>
              <a:t>3/29/2011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9C4D802-C414-493A-BE0F-5D550328553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://upload.wikimedia.org/wikipedia/commons/2/2a/Hypothalamus_pituitary_testicles_axis.png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MT: Male Reproductive System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Hormonal Regulation of Testosterone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980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err="1" smtClean="0"/>
              <a:t>GnRH</a:t>
            </a:r>
            <a:r>
              <a:rPr lang="en-US" dirty="0" smtClean="0"/>
              <a:t>: Gonadotropin Releasing Hormone</a:t>
            </a:r>
          </a:p>
          <a:p>
            <a:r>
              <a:rPr lang="en-US" dirty="0" smtClean="0"/>
              <a:t>FSH: Follicle Stimulating Hormone</a:t>
            </a:r>
          </a:p>
          <a:p>
            <a:r>
              <a:rPr lang="en-US" dirty="0" smtClean="0"/>
              <a:t>LH: </a:t>
            </a:r>
            <a:r>
              <a:rPr lang="en-US" dirty="0" err="1" smtClean="0"/>
              <a:t>Lutenizing</a:t>
            </a:r>
            <a:r>
              <a:rPr lang="en-US" dirty="0" smtClean="0"/>
              <a:t> Hormone</a:t>
            </a:r>
          </a:p>
          <a:p>
            <a:r>
              <a:rPr lang="en-US" dirty="0" err="1" smtClean="0"/>
              <a:t>Inhibin</a:t>
            </a:r>
            <a:endParaRPr lang="en-US" dirty="0" smtClean="0"/>
          </a:p>
          <a:p>
            <a:r>
              <a:rPr lang="en-US" dirty="0" smtClean="0"/>
              <a:t>Testosterone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Hormones involved</a:t>
            </a:r>
            <a:endParaRPr lang="en-US" dirty="0"/>
          </a:p>
        </p:txBody>
      </p:sp>
      <p:pic>
        <p:nvPicPr>
          <p:cNvPr id="2050" name="Picture 2" descr="http://upload.wikimedia.org/wikipedia/commons/9/99/Gonadotropin_releasing_hormone3d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2209800"/>
            <a:ext cx="3702024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3964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3581400" cy="3687763"/>
          </a:xfrm>
        </p:spPr>
        <p:txBody>
          <a:bodyPr/>
          <a:lstStyle/>
          <a:p>
            <a:r>
              <a:rPr lang="en-US" dirty="0" smtClean="0"/>
              <a:t>Hypothalamus</a:t>
            </a:r>
          </a:p>
          <a:p>
            <a:r>
              <a:rPr lang="en-US" dirty="0" smtClean="0"/>
              <a:t>Anterior Pituitary Gland</a:t>
            </a:r>
          </a:p>
          <a:p>
            <a:r>
              <a:rPr lang="en-US" dirty="0" smtClean="0"/>
              <a:t>Blood</a:t>
            </a:r>
          </a:p>
          <a:p>
            <a:r>
              <a:rPr lang="en-US" dirty="0" smtClean="0"/>
              <a:t>Testes (seminiferous tubules)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Parts involved</a:t>
            </a:r>
            <a:endParaRPr lang="en-US" dirty="0"/>
          </a:p>
        </p:txBody>
      </p:sp>
      <p:pic>
        <p:nvPicPr>
          <p:cNvPr id="1026" name="Picture 2" descr="http://www.pituitary.me.uk/images/Brain_pituitary_anatom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3693" y="1219200"/>
            <a:ext cx="4063835" cy="39147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67997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of hormonal regulation of testosterone</a:t>
            </a:r>
            <a:endParaRPr lang="en-US" dirty="0"/>
          </a:p>
        </p:txBody>
      </p:sp>
      <p:sp>
        <p:nvSpPr>
          <p:cNvPr id="9" name="Rounded Rectangle 8"/>
          <p:cNvSpPr/>
          <p:nvPr/>
        </p:nvSpPr>
        <p:spPr>
          <a:xfrm>
            <a:off x="2057400" y="1537079"/>
            <a:ext cx="5291919" cy="8382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 smtClean="0"/>
              <a:t>GnRH</a:t>
            </a:r>
            <a:r>
              <a:rPr lang="en-US" sz="2400" dirty="0" smtClean="0"/>
              <a:t> is released from hypothalamus and travels to anterior pituitary gland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457202" y="2743200"/>
            <a:ext cx="4005618" cy="7620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FSH is released in blood from anterior pituitary gland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4953000" y="2743200"/>
            <a:ext cx="3733800" cy="7620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LH is released in blood from anterior pituitary gland</a:t>
            </a:r>
          </a:p>
        </p:txBody>
      </p:sp>
      <p:sp>
        <p:nvSpPr>
          <p:cNvPr id="14" name="Rounded Rectangle 13"/>
          <p:cNvSpPr/>
          <p:nvPr/>
        </p:nvSpPr>
        <p:spPr>
          <a:xfrm>
            <a:off x="4953000" y="3886200"/>
            <a:ext cx="37338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LH travels to testes to stimulate creation of testosterone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4953000" y="4800600"/>
            <a:ext cx="3733800" cy="9144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Testosterone travels in blood to hypothalamus to decrease release of </a:t>
            </a:r>
            <a:r>
              <a:rPr lang="en-US" sz="2000" dirty="0" err="1" smtClean="0"/>
              <a:t>GnRH</a:t>
            </a:r>
            <a:endParaRPr lang="en-US" sz="2000" dirty="0" smtClean="0"/>
          </a:p>
        </p:txBody>
      </p:sp>
      <p:sp>
        <p:nvSpPr>
          <p:cNvPr id="17" name="Rounded Rectangle 16"/>
          <p:cNvSpPr/>
          <p:nvPr/>
        </p:nvSpPr>
        <p:spPr>
          <a:xfrm>
            <a:off x="4976884" y="5936776"/>
            <a:ext cx="3733800" cy="609600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Results in decrease amount of testosterone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433883" y="3733800"/>
            <a:ext cx="4089781" cy="10668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/>
              <a:t>FSH acts on seminiferous tubules to increase spermatogenesis and to release </a:t>
            </a:r>
            <a:r>
              <a:rPr lang="en-US" sz="2000" dirty="0" err="1" smtClean="0"/>
              <a:t>inhibin</a:t>
            </a:r>
            <a:endParaRPr lang="en-US" sz="2000" dirty="0" smtClean="0"/>
          </a:p>
        </p:txBody>
      </p:sp>
      <p:sp>
        <p:nvSpPr>
          <p:cNvPr id="20" name="Rounded Rectangle 19"/>
          <p:cNvSpPr/>
          <p:nvPr/>
        </p:nvSpPr>
        <p:spPr>
          <a:xfrm>
            <a:off x="451104" y="5029200"/>
            <a:ext cx="4043149" cy="609600"/>
          </a:xfrm>
          <a:prstGeom prst="roundRect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err="1" smtClean="0"/>
              <a:t>Inhibin</a:t>
            </a:r>
            <a:r>
              <a:rPr lang="en-US" sz="2000" dirty="0" smtClean="0"/>
              <a:t> travels to hypothalamus to inhibit the release of </a:t>
            </a:r>
            <a:r>
              <a:rPr lang="en-US" sz="2000" dirty="0" err="1" smtClean="0"/>
              <a:t>GnRH</a:t>
            </a:r>
            <a:endParaRPr lang="en-US" sz="2000" dirty="0" smtClean="0"/>
          </a:p>
        </p:txBody>
      </p:sp>
      <p:sp>
        <p:nvSpPr>
          <p:cNvPr id="2" name="Down Arrow 1"/>
          <p:cNvSpPr/>
          <p:nvPr/>
        </p:nvSpPr>
        <p:spPr>
          <a:xfrm>
            <a:off x="2667000" y="2375279"/>
            <a:ext cx="609600" cy="367921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6019800" y="2376165"/>
            <a:ext cx="609600" cy="367921"/>
          </a:xfrm>
          <a:prstGeom prst="downArrow">
            <a:avLst/>
          </a:prstGeom>
          <a:solidFill>
            <a:schemeClr val="bg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475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File:Hypothalamus pituitary testicles axis.pn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24909"/>
            <a:ext cx="4067175" cy="63282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355847"/>
            <a:ext cx="4495800" cy="1054394"/>
          </a:xfrm>
        </p:spPr>
        <p:txBody>
          <a:bodyPr/>
          <a:lstStyle/>
          <a:p>
            <a:r>
              <a:rPr lang="en-US" dirty="0" smtClean="0"/>
              <a:t>Negative Feedback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2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94</TotalTime>
  <Words>124</Words>
  <Application>Microsoft Office PowerPoint</Application>
  <PresentationFormat>On-screen Show (4:3)</PresentationFormat>
  <Paragraphs>23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Grid</vt:lpstr>
      <vt:lpstr>Hormonal Regulation of Testosterone</vt:lpstr>
      <vt:lpstr>Hormones involved</vt:lpstr>
      <vt:lpstr>Parts involved</vt:lpstr>
      <vt:lpstr>Steps of hormonal regulation of testosterone</vt:lpstr>
      <vt:lpstr>Negative Feedback</vt:lpstr>
    </vt:vector>
  </TitlesOfParts>
  <Company>Lindsay Unified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Hormonal Regulation of Testosterone</dc:title>
  <dc:creator>Keeka Zamora</dc:creator>
  <cp:lastModifiedBy>Keeka Zamora</cp:lastModifiedBy>
  <cp:revision>10</cp:revision>
  <dcterms:created xsi:type="dcterms:W3CDTF">2011-03-28T21:36:55Z</dcterms:created>
  <dcterms:modified xsi:type="dcterms:W3CDTF">2011-03-29T19:41:50Z</dcterms:modified>
</cp:coreProperties>
</file>