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54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47A4E-5942-4F0C-9688-D1369C8C846F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025C29-4DCE-4B8D-8C56-4D3186BE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1,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Genetic Variation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MT: Allele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1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1317" y="1138189"/>
            <a:ext cx="4120979" cy="6268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</a:rPr>
              <a:t>Genetic means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51493" y="1946468"/>
            <a:ext cx="3010083" cy="2160909"/>
          </a:xfrm>
        </p:spPr>
        <p:txBody>
          <a:bodyPr/>
          <a:lstStyle/>
          <a:p>
            <a:r>
              <a:rPr lang="en-US" dirty="0" smtClean="0"/>
              <a:t>Genes</a:t>
            </a:r>
          </a:p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11" y="1765017"/>
            <a:ext cx="4581540" cy="42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216379" y="1128332"/>
            <a:ext cx="4207899" cy="9104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Variation means: 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15667" y="2190513"/>
            <a:ext cx="3419856" cy="1121693"/>
          </a:xfrm>
        </p:spPr>
        <p:txBody>
          <a:bodyPr/>
          <a:lstStyle/>
          <a:p>
            <a:r>
              <a:rPr lang="en-US" dirty="0" smtClean="0"/>
              <a:t>Differences</a:t>
            </a:r>
          </a:p>
          <a:p>
            <a:r>
              <a:rPr lang="en-US" dirty="0" smtClean="0"/>
              <a:t>variety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6" y="2938404"/>
            <a:ext cx="4308131" cy="2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324200"/>
            <a:ext cx="75110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What causes genetic variation?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467200"/>
            <a:ext cx="7237698" cy="14805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MUTATION:</a:t>
            </a:r>
          </a:p>
          <a:p>
            <a:pPr lvl="1"/>
            <a:r>
              <a:rPr lang="en-US" dirty="0" smtClean="0"/>
              <a:t>A change in DNA sequence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ccur naturally or via chemicals or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964" y="2947731"/>
            <a:ext cx="4818729" cy="320170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9938623">
            <a:off x="7522058" y="3548761"/>
            <a:ext cx="1656597" cy="582304"/>
          </a:xfrm>
          <a:prstGeom prst="leftArrow">
            <a:avLst>
              <a:gd name="adj1" fmla="val 33003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96" y="2947731"/>
            <a:ext cx="2362424" cy="2101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56" y="4680728"/>
            <a:ext cx="2247345" cy="17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59" y="516303"/>
            <a:ext cx="7686320" cy="2024003"/>
          </a:xfrm>
        </p:spPr>
        <p:txBody>
          <a:bodyPr>
            <a:normAutofit/>
          </a:bodyPr>
          <a:lstStyle/>
          <a:p>
            <a:r>
              <a:rPr lang="en-US" dirty="0" err="1" smtClean="0"/>
              <a:t>Quickwrite</a:t>
            </a:r>
            <a:r>
              <a:rPr lang="en-US" dirty="0" smtClean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Why is genetic variation important to a </a:t>
            </a:r>
            <a:r>
              <a:rPr lang="en-US" sz="3200" dirty="0" smtClean="0">
                <a:solidFill>
                  <a:schemeClr val="accent2"/>
                </a:solidFill>
              </a:rPr>
              <a:t>population</a:t>
            </a:r>
            <a:r>
              <a:rPr lang="en-US" sz="3200" dirty="0" smtClean="0">
                <a:solidFill>
                  <a:schemeClr val="accent2"/>
                </a:solidFill>
              </a:rPr>
              <a:t>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13" y="3623964"/>
            <a:ext cx="3810000" cy="295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9" y="2742371"/>
            <a:ext cx="4258495" cy="32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32026"/>
            <a:ext cx="6777317" cy="4100603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genetic variation, then some individuals in a species will be more fit than others.  This ensures that some individuals of the </a:t>
            </a:r>
            <a:r>
              <a:rPr lang="en-US" dirty="0" smtClean="0"/>
              <a:t>population</a:t>
            </a:r>
            <a:r>
              <a:rPr lang="en-US" dirty="0" smtClean="0"/>
              <a:t> </a:t>
            </a:r>
            <a:r>
              <a:rPr lang="en-US" dirty="0" smtClean="0"/>
              <a:t>will </a:t>
            </a:r>
            <a:r>
              <a:rPr lang="en-US" dirty="0" smtClean="0"/>
              <a:t>survive if there are changes in the environment.</a:t>
            </a:r>
            <a:endParaRPr lang="en-US" dirty="0" smtClean="0"/>
          </a:p>
          <a:p>
            <a:r>
              <a:rPr lang="en-US" dirty="0" smtClean="0"/>
              <a:t>If there is </a:t>
            </a:r>
            <a:r>
              <a:rPr lang="en-US" u="sng" dirty="0" smtClean="0"/>
              <a:t>no</a:t>
            </a:r>
            <a:r>
              <a:rPr lang="en-US" dirty="0" smtClean="0"/>
              <a:t> genetic variation, then all individuals will be exactly the same.  This could be deadly if there is a change in the environment.  The </a:t>
            </a:r>
            <a:r>
              <a:rPr lang="en-US" dirty="0" smtClean="0"/>
              <a:t>population could be less fit to survive </a:t>
            </a:r>
            <a:r>
              <a:rPr lang="en-US" smtClean="0"/>
              <a:t>and reproduce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456164"/>
            <a:ext cx="7024744" cy="748007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0264" y="1208234"/>
            <a:ext cx="7553240" cy="8207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population of hares has a better chance of survival as a species?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04" y="3939550"/>
            <a:ext cx="3598196" cy="2398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40" y="3939550"/>
            <a:ext cx="3900833" cy="2048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8908" y="3365081"/>
            <a:ext cx="1649426" cy="37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4468" y="3365081"/>
            <a:ext cx="1649426" cy="37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51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it has more genetic variation than population A so there will be some individuals that are more fit if the environment were to change.  Thus the species has a higher chance of survival.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26224" y="2853720"/>
            <a:ext cx="7142010" cy="20454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TAKE HOME MESSAGE: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3046" y="1665563"/>
            <a:ext cx="7010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Genetic variation increases a species’ chance of survival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444" y="3665936"/>
            <a:ext cx="1962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Variation</a:t>
            </a:r>
            <a:endParaRPr lang="en-US" sz="3200" dirty="0"/>
          </a:p>
        </p:txBody>
      </p:sp>
      <p:sp>
        <p:nvSpPr>
          <p:cNvPr id="5" name="Up Arrow 4"/>
          <p:cNvSpPr/>
          <p:nvPr/>
        </p:nvSpPr>
        <p:spPr>
          <a:xfrm>
            <a:off x="5410114" y="3339966"/>
            <a:ext cx="395862" cy="914685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3138260" y="3669875"/>
            <a:ext cx="725747" cy="584776"/>
          </a:xfrm>
          <a:prstGeom prst="mathEqual">
            <a:avLst/>
          </a:prstGeom>
          <a:solidFill>
            <a:srgbClr val="FF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7585" y="3616451"/>
            <a:ext cx="12700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35861" y="3616451"/>
            <a:ext cx="1616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survival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2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424</TotalTime>
  <Words>190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Genetic Variation</vt:lpstr>
      <vt:lpstr>PowerPoint Presentation</vt:lpstr>
      <vt:lpstr>PowerPoint Presentation</vt:lpstr>
      <vt:lpstr>What causes genetic variation?</vt:lpstr>
      <vt:lpstr>Quickwrite:  Why is genetic variation important to a population?</vt:lpstr>
      <vt:lpstr>Answer:</vt:lpstr>
      <vt:lpstr>Example:</vt:lpstr>
      <vt:lpstr>Population B</vt:lpstr>
      <vt:lpstr>TAKE HOME MESSAGE: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Variation</dc:title>
  <dc:creator>Eryka Zamora</dc:creator>
  <cp:lastModifiedBy>Katryn Gonzales</cp:lastModifiedBy>
  <cp:revision>14</cp:revision>
  <cp:lastPrinted>2011-12-07T22:30:34Z</cp:lastPrinted>
  <dcterms:created xsi:type="dcterms:W3CDTF">2011-12-03T18:07:13Z</dcterms:created>
  <dcterms:modified xsi:type="dcterms:W3CDTF">2012-05-01T18:12:59Z</dcterms:modified>
</cp:coreProperties>
</file>