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85EF30-CB41-4AE3-880C-9480AE16B6AB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9D23DF98-641A-4193-B5A1-982BCB146E4A}">
      <dgm:prSet phldrT="[Text]"/>
      <dgm:spPr/>
      <dgm:t>
        <a:bodyPr/>
        <a:lstStyle/>
        <a:p>
          <a:r>
            <a:rPr lang="en-US" dirty="0" smtClean="0"/>
            <a:t>DNA</a:t>
          </a:r>
          <a:endParaRPr lang="en-US" dirty="0"/>
        </a:p>
      </dgm:t>
    </dgm:pt>
    <dgm:pt modelId="{AAE4D471-6D33-419B-877F-938A96B99431}" type="parTrans" cxnId="{460CEA52-578F-4DA8-BD3E-345A6DD7A19C}">
      <dgm:prSet/>
      <dgm:spPr/>
      <dgm:t>
        <a:bodyPr/>
        <a:lstStyle/>
        <a:p>
          <a:endParaRPr lang="en-US"/>
        </a:p>
      </dgm:t>
    </dgm:pt>
    <dgm:pt modelId="{2C1E2F4A-3D52-40FC-8D42-D4AA148EDE77}" type="sibTrans" cxnId="{460CEA52-578F-4DA8-BD3E-345A6DD7A19C}">
      <dgm:prSet/>
      <dgm:spPr/>
      <dgm:t>
        <a:bodyPr/>
        <a:lstStyle/>
        <a:p>
          <a:endParaRPr lang="en-US"/>
        </a:p>
      </dgm:t>
    </dgm:pt>
    <dgm:pt modelId="{8B5F16F8-CCD8-466F-965D-1569D7330FD6}">
      <dgm:prSet phldrT="[Text]"/>
      <dgm:spPr/>
      <dgm:t>
        <a:bodyPr/>
        <a:lstStyle/>
        <a:p>
          <a:r>
            <a:rPr lang="en-US" dirty="0" smtClean="0"/>
            <a:t>mRNA</a:t>
          </a:r>
          <a:endParaRPr lang="en-US" dirty="0"/>
        </a:p>
      </dgm:t>
    </dgm:pt>
    <dgm:pt modelId="{15B4546B-3DB4-44E2-BBDF-45BD5AE74BCC}" type="parTrans" cxnId="{9293F622-EC89-442B-B03D-D8151F419846}">
      <dgm:prSet/>
      <dgm:spPr/>
      <dgm:t>
        <a:bodyPr/>
        <a:lstStyle/>
        <a:p>
          <a:endParaRPr lang="en-US"/>
        </a:p>
      </dgm:t>
    </dgm:pt>
    <dgm:pt modelId="{C2C93126-0738-468C-8F97-91E46688DB4A}" type="sibTrans" cxnId="{9293F622-EC89-442B-B03D-D8151F419846}">
      <dgm:prSet/>
      <dgm:spPr/>
      <dgm:t>
        <a:bodyPr/>
        <a:lstStyle/>
        <a:p>
          <a:endParaRPr lang="en-US"/>
        </a:p>
      </dgm:t>
    </dgm:pt>
    <dgm:pt modelId="{07DB9336-336F-48CC-966C-3241F8C5C2B0}">
      <dgm:prSet phldrT="[Text]"/>
      <dgm:spPr/>
      <dgm:t>
        <a:bodyPr/>
        <a:lstStyle/>
        <a:p>
          <a:r>
            <a:rPr lang="en-US" dirty="0" smtClean="0"/>
            <a:t>Protein</a:t>
          </a:r>
          <a:endParaRPr lang="en-US" dirty="0"/>
        </a:p>
      </dgm:t>
    </dgm:pt>
    <dgm:pt modelId="{4AB0837E-0BC0-4A29-9F6F-3DF8F997D4C9}" type="parTrans" cxnId="{AEE8F679-D432-4528-8FBB-536F78E2F84A}">
      <dgm:prSet/>
      <dgm:spPr/>
      <dgm:t>
        <a:bodyPr/>
        <a:lstStyle/>
        <a:p>
          <a:endParaRPr lang="en-US"/>
        </a:p>
      </dgm:t>
    </dgm:pt>
    <dgm:pt modelId="{C67C8F70-AFA3-4B1A-90EA-D6B63CF4B948}" type="sibTrans" cxnId="{AEE8F679-D432-4528-8FBB-536F78E2F84A}">
      <dgm:prSet/>
      <dgm:spPr/>
      <dgm:t>
        <a:bodyPr/>
        <a:lstStyle/>
        <a:p>
          <a:endParaRPr lang="en-US"/>
        </a:p>
      </dgm:t>
    </dgm:pt>
    <dgm:pt modelId="{1D6CDB85-931C-4CD9-A4CD-62561A9DBD0F}" type="pres">
      <dgm:prSet presAssocID="{D285EF30-CB41-4AE3-880C-9480AE16B6AB}" presName="CompostProcess" presStyleCnt="0">
        <dgm:presLayoutVars>
          <dgm:dir/>
          <dgm:resizeHandles val="exact"/>
        </dgm:presLayoutVars>
      </dgm:prSet>
      <dgm:spPr/>
    </dgm:pt>
    <dgm:pt modelId="{D8E1D6BD-21DB-44CE-97CB-F63D5F679650}" type="pres">
      <dgm:prSet presAssocID="{D285EF30-CB41-4AE3-880C-9480AE16B6AB}" presName="arrow" presStyleLbl="bgShp" presStyleIdx="0" presStyleCnt="1"/>
      <dgm:spPr/>
    </dgm:pt>
    <dgm:pt modelId="{DF7F5275-7334-4DBB-A414-5D00458174ED}" type="pres">
      <dgm:prSet presAssocID="{D285EF30-CB41-4AE3-880C-9480AE16B6AB}" presName="linearProcess" presStyleCnt="0"/>
      <dgm:spPr/>
    </dgm:pt>
    <dgm:pt modelId="{64DFCB23-BF00-4241-B8BB-A7A47F5E7040}" type="pres">
      <dgm:prSet presAssocID="{9D23DF98-641A-4193-B5A1-982BCB146E4A}" presName="textNode" presStyleLbl="node1" presStyleIdx="0" presStyleCnt="3">
        <dgm:presLayoutVars>
          <dgm:bulletEnabled val="1"/>
        </dgm:presLayoutVars>
      </dgm:prSet>
      <dgm:spPr/>
    </dgm:pt>
    <dgm:pt modelId="{751F4A02-B72A-464E-83A7-838BAA0F227F}" type="pres">
      <dgm:prSet presAssocID="{2C1E2F4A-3D52-40FC-8D42-D4AA148EDE77}" presName="sibTrans" presStyleCnt="0"/>
      <dgm:spPr/>
    </dgm:pt>
    <dgm:pt modelId="{D07CC869-73A0-4C0C-8D37-385091975A1D}" type="pres">
      <dgm:prSet presAssocID="{8B5F16F8-CCD8-466F-965D-1569D7330FD6}" presName="textNode" presStyleLbl="node1" presStyleIdx="1" presStyleCnt="3">
        <dgm:presLayoutVars>
          <dgm:bulletEnabled val="1"/>
        </dgm:presLayoutVars>
      </dgm:prSet>
      <dgm:spPr/>
    </dgm:pt>
    <dgm:pt modelId="{2BD53AE2-2F94-454C-B925-EC75DCD60139}" type="pres">
      <dgm:prSet presAssocID="{C2C93126-0738-468C-8F97-91E46688DB4A}" presName="sibTrans" presStyleCnt="0"/>
      <dgm:spPr/>
    </dgm:pt>
    <dgm:pt modelId="{72BE98D9-753E-432C-ACBE-86A2538F6F9E}" type="pres">
      <dgm:prSet presAssocID="{07DB9336-336F-48CC-966C-3241F8C5C2B0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460CEA52-578F-4DA8-BD3E-345A6DD7A19C}" srcId="{D285EF30-CB41-4AE3-880C-9480AE16B6AB}" destId="{9D23DF98-641A-4193-B5A1-982BCB146E4A}" srcOrd="0" destOrd="0" parTransId="{AAE4D471-6D33-419B-877F-938A96B99431}" sibTransId="{2C1E2F4A-3D52-40FC-8D42-D4AA148EDE77}"/>
    <dgm:cxn modelId="{9293F622-EC89-442B-B03D-D8151F419846}" srcId="{D285EF30-CB41-4AE3-880C-9480AE16B6AB}" destId="{8B5F16F8-CCD8-466F-965D-1569D7330FD6}" srcOrd="1" destOrd="0" parTransId="{15B4546B-3DB4-44E2-BBDF-45BD5AE74BCC}" sibTransId="{C2C93126-0738-468C-8F97-91E46688DB4A}"/>
    <dgm:cxn modelId="{9F9F1F70-C135-48BE-A143-94138DD6D9F1}" type="presOf" srcId="{8B5F16F8-CCD8-466F-965D-1569D7330FD6}" destId="{D07CC869-73A0-4C0C-8D37-385091975A1D}" srcOrd="0" destOrd="0" presId="urn:microsoft.com/office/officeart/2005/8/layout/hProcess9"/>
    <dgm:cxn modelId="{387DF507-0682-477F-8C12-26E37DF1660F}" type="presOf" srcId="{9D23DF98-641A-4193-B5A1-982BCB146E4A}" destId="{64DFCB23-BF00-4241-B8BB-A7A47F5E7040}" srcOrd="0" destOrd="0" presId="urn:microsoft.com/office/officeart/2005/8/layout/hProcess9"/>
    <dgm:cxn modelId="{AEE8F679-D432-4528-8FBB-536F78E2F84A}" srcId="{D285EF30-CB41-4AE3-880C-9480AE16B6AB}" destId="{07DB9336-336F-48CC-966C-3241F8C5C2B0}" srcOrd="2" destOrd="0" parTransId="{4AB0837E-0BC0-4A29-9F6F-3DF8F997D4C9}" sibTransId="{C67C8F70-AFA3-4B1A-90EA-D6B63CF4B948}"/>
    <dgm:cxn modelId="{2ED99173-D48E-4EFE-861B-7F88726FCA6E}" type="presOf" srcId="{D285EF30-CB41-4AE3-880C-9480AE16B6AB}" destId="{1D6CDB85-931C-4CD9-A4CD-62561A9DBD0F}" srcOrd="0" destOrd="0" presId="urn:microsoft.com/office/officeart/2005/8/layout/hProcess9"/>
    <dgm:cxn modelId="{0E8C15CE-6C30-4706-BB69-08E90565C216}" type="presOf" srcId="{07DB9336-336F-48CC-966C-3241F8C5C2B0}" destId="{72BE98D9-753E-432C-ACBE-86A2538F6F9E}" srcOrd="0" destOrd="0" presId="urn:microsoft.com/office/officeart/2005/8/layout/hProcess9"/>
    <dgm:cxn modelId="{0535FD96-1990-4B97-BD9A-016F3CB10E7C}" type="presParOf" srcId="{1D6CDB85-931C-4CD9-A4CD-62561A9DBD0F}" destId="{D8E1D6BD-21DB-44CE-97CB-F63D5F679650}" srcOrd="0" destOrd="0" presId="urn:microsoft.com/office/officeart/2005/8/layout/hProcess9"/>
    <dgm:cxn modelId="{4045FC1B-2BB9-4491-8117-03963E074EBF}" type="presParOf" srcId="{1D6CDB85-931C-4CD9-A4CD-62561A9DBD0F}" destId="{DF7F5275-7334-4DBB-A414-5D00458174ED}" srcOrd="1" destOrd="0" presId="urn:microsoft.com/office/officeart/2005/8/layout/hProcess9"/>
    <dgm:cxn modelId="{26206801-3B7C-4234-BF2C-A538F10E258B}" type="presParOf" srcId="{DF7F5275-7334-4DBB-A414-5D00458174ED}" destId="{64DFCB23-BF00-4241-B8BB-A7A47F5E7040}" srcOrd="0" destOrd="0" presId="urn:microsoft.com/office/officeart/2005/8/layout/hProcess9"/>
    <dgm:cxn modelId="{CF0C13E5-E968-48EB-B09B-B51E1EF4A7C4}" type="presParOf" srcId="{DF7F5275-7334-4DBB-A414-5D00458174ED}" destId="{751F4A02-B72A-464E-83A7-838BAA0F227F}" srcOrd="1" destOrd="0" presId="urn:microsoft.com/office/officeart/2005/8/layout/hProcess9"/>
    <dgm:cxn modelId="{09C9DCEB-3819-4B49-9F1C-F92BFDF9F53D}" type="presParOf" srcId="{DF7F5275-7334-4DBB-A414-5D00458174ED}" destId="{D07CC869-73A0-4C0C-8D37-385091975A1D}" srcOrd="2" destOrd="0" presId="urn:microsoft.com/office/officeart/2005/8/layout/hProcess9"/>
    <dgm:cxn modelId="{6D79F83B-2A4F-4E83-8951-6EB412C2F3DB}" type="presParOf" srcId="{DF7F5275-7334-4DBB-A414-5D00458174ED}" destId="{2BD53AE2-2F94-454C-B925-EC75DCD60139}" srcOrd="3" destOrd="0" presId="urn:microsoft.com/office/officeart/2005/8/layout/hProcess9"/>
    <dgm:cxn modelId="{55401FDB-BC18-4862-8C82-5B3982907DE3}" type="presParOf" srcId="{DF7F5275-7334-4DBB-A414-5D00458174ED}" destId="{72BE98D9-753E-432C-ACBE-86A2538F6F9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66D69E-EA00-47AB-A932-6AA29065F8A9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935F53-F239-4EC8-BDFB-E409757B7F48}">
      <dgm:prSet phldrT="[Text]"/>
      <dgm:spPr/>
      <dgm:t>
        <a:bodyPr/>
        <a:lstStyle/>
        <a:p>
          <a:r>
            <a:rPr lang="en-US" dirty="0" smtClean="0"/>
            <a:t>DNA</a:t>
          </a:r>
          <a:endParaRPr lang="en-US" dirty="0"/>
        </a:p>
      </dgm:t>
    </dgm:pt>
    <dgm:pt modelId="{3128FE87-DF5D-45AC-A62F-E5D321025A0C}" type="parTrans" cxnId="{AA89C297-2BBA-473E-AD28-862C04080698}">
      <dgm:prSet/>
      <dgm:spPr/>
      <dgm:t>
        <a:bodyPr/>
        <a:lstStyle/>
        <a:p>
          <a:endParaRPr lang="en-US"/>
        </a:p>
      </dgm:t>
    </dgm:pt>
    <dgm:pt modelId="{588EA3C3-AA49-4DFE-8A19-DBDCB954B96B}" type="sibTrans" cxnId="{AA89C297-2BBA-473E-AD28-862C04080698}">
      <dgm:prSet/>
      <dgm:spPr/>
      <dgm:t>
        <a:bodyPr/>
        <a:lstStyle/>
        <a:p>
          <a:endParaRPr lang="en-US"/>
        </a:p>
      </dgm:t>
    </dgm:pt>
    <dgm:pt modelId="{F3E03075-3C28-48D9-9320-8F9B1E3468EA}">
      <dgm:prSet phldrT="[Text]"/>
      <dgm:spPr/>
      <dgm:t>
        <a:bodyPr/>
        <a:lstStyle/>
        <a:p>
          <a:r>
            <a:rPr lang="en-US" dirty="0" smtClean="0"/>
            <a:t>mRNA</a:t>
          </a:r>
          <a:endParaRPr lang="en-US" dirty="0"/>
        </a:p>
      </dgm:t>
    </dgm:pt>
    <dgm:pt modelId="{EA378269-59C6-4520-A944-DE1379E97C9B}" type="parTrans" cxnId="{77060C2F-0593-4780-BEF8-5A20D579EB80}">
      <dgm:prSet/>
      <dgm:spPr/>
      <dgm:t>
        <a:bodyPr/>
        <a:lstStyle/>
        <a:p>
          <a:endParaRPr lang="en-US"/>
        </a:p>
      </dgm:t>
    </dgm:pt>
    <dgm:pt modelId="{41A10332-EC08-4967-9222-3510A888AC50}" type="sibTrans" cxnId="{77060C2F-0593-4780-BEF8-5A20D579EB80}">
      <dgm:prSet/>
      <dgm:spPr/>
      <dgm:t>
        <a:bodyPr/>
        <a:lstStyle/>
        <a:p>
          <a:endParaRPr lang="en-US"/>
        </a:p>
      </dgm:t>
    </dgm:pt>
    <dgm:pt modelId="{BF7BE862-053D-4D1E-91A2-9892CB4D63A6}">
      <dgm:prSet phldrT="[Text]"/>
      <dgm:spPr/>
      <dgm:t>
        <a:bodyPr/>
        <a:lstStyle/>
        <a:p>
          <a:r>
            <a:rPr lang="en-US" dirty="0" smtClean="0"/>
            <a:t>Protein</a:t>
          </a:r>
          <a:endParaRPr lang="en-US" dirty="0"/>
        </a:p>
      </dgm:t>
    </dgm:pt>
    <dgm:pt modelId="{E04CC50B-9D80-48D0-B67C-BF7DF40B5318}" type="parTrans" cxnId="{52765B1D-1AEA-456A-B2F2-81EFA8162ABC}">
      <dgm:prSet/>
      <dgm:spPr/>
      <dgm:t>
        <a:bodyPr/>
        <a:lstStyle/>
        <a:p>
          <a:endParaRPr lang="en-US"/>
        </a:p>
      </dgm:t>
    </dgm:pt>
    <dgm:pt modelId="{82A164D7-8A2C-4C3D-A035-D65091A8D9FF}" type="sibTrans" cxnId="{52765B1D-1AEA-456A-B2F2-81EFA8162ABC}">
      <dgm:prSet/>
      <dgm:spPr/>
      <dgm:t>
        <a:bodyPr/>
        <a:lstStyle/>
        <a:p>
          <a:endParaRPr lang="en-US"/>
        </a:p>
      </dgm:t>
    </dgm:pt>
    <dgm:pt modelId="{1B3E32F8-502A-47E6-A0EB-AF8F10DE7F09}" type="pres">
      <dgm:prSet presAssocID="{C366D69E-EA00-47AB-A932-6AA29065F8A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C2FA4F36-C152-4E29-8D49-3CA7FCD69E1D}" type="pres">
      <dgm:prSet presAssocID="{A9935F53-F239-4EC8-BDFB-E409757B7F48}" presName="Accent1" presStyleCnt="0"/>
      <dgm:spPr/>
    </dgm:pt>
    <dgm:pt modelId="{B21A6159-5D54-45EB-89DA-AAB0CB3ECBA0}" type="pres">
      <dgm:prSet presAssocID="{A9935F53-F239-4EC8-BDFB-E409757B7F48}" presName="Accent" presStyleLbl="node1" presStyleIdx="0" presStyleCnt="3"/>
      <dgm:spPr>
        <a:solidFill>
          <a:schemeClr val="accent5">
            <a:lumMod val="60000"/>
            <a:lumOff val="40000"/>
          </a:schemeClr>
        </a:solidFill>
      </dgm:spPr>
    </dgm:pt>
    <dgm:pt modelId="{963D10BB-3D8F-4761-81DF-0656B97CC967}" type="pres">
      <dgm:prSet presAssocID="{A9935F53-F239-4EC8-BDFB-E409757B7F48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A7087774-844A-4895-8CE6-3C942502FFB2}" type="pres">
      <dgm:prSet presAssocID="{F3E03075-3C28-48D9-9320-8F9B1E3468EA}" presName="Accent2" presStyleCnt="0"/>
      <dgm:spPr/>
    </dgm:pt>
    <dgm:pt modelId="{2E6490BF-9EB4-400D-8EDA-D4A0E9D6B23F}" type="pres">
      <dgm:prSet presAssocID="{F3E03075-3C28-48D9-9320-8F9B1E3468EA}" presName="Accent" presStyleLbl="node1" presStyleIdx="1" presStyleCnt="3"/>
      <dgm:spPr>
        <a:solidFill>
          <a:schemeClr val="accent5">
            <a:lumMod val="75000"/>
          </a:schemeClr>
        </a:solidFill>
      </dgm:spPr>
    </dgm:pt>
    <dgm:pt modelId="{F133117B-9851-4A7E-9633-6A4003122200}" type="pres">
      <dgm:prSet presAssocID="{F3E03075-3C28-48D9-9320-8F9B1E3468EA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0D5328-248C-41CD-B88F-582AFB818270}" type="pres">
      <dgm:prSet presAssocID="{BF7BE862-053D-4D1E-91A2-9892CB4D63A6}" presName="Accent3" presStyleCnt="0"/>
      <dgm:spPr/>
    </dgm:pt>
    <dgm:pt modelId="{C38350E4-BD8C-4BD3-9D69-FB5A4D9C042B}" type="pres">
      <dgm:prSet presAssocID="{BF7BE862-053D-4D1E-91A2-9892CB4D63A6}" presName="Accent" presStyleLbl="node1" presStyleIdx="2" presStyleCnt="3"/>
      <dgm:spPr>
        <a:solidFill>
          <a:schemeClr val="accent5">
            <a:lumMod val="50000"/>
          </a:schemeClr>
        </a:solidFill>
      </dgm:spPr>
    </dgm:pt>
    <dgm:pt modelId="{897C92F1-DCD0-4916-B4A4-03D7A7A50528}" type="pres">
      <dgm:prSet presAssocID="{BF7BE862-053D-4D1E-91A2-9892CB4D63A6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89C297-2BBA-473E-AD28-862C04080698}" srcId="{C366D69E-EA00-47AB-A932-6AA29065F8A9}" destId="{A9935F53-F239-4EC8-BDFB-E409757B7F48}" srcOrd="0" destOrd="0" parTransId="{3128FE87-DF5D-45AC-A62F-E5D321025A0C}" sibTransId="{588EA3C3-AA49-4DFE-8A19-DBDCB954B96B}"/>
    <dgm:cxn modelId="{5A3CDDF6-5966-4EF6-A710-3829A9DEA3B6}" type="presOf" srcId="{BF7BE862-053D-4D1E-91A2-9892CB4D63A6}" destId="{897C92F1-DCD0-4916-B4A4-03D7A7A50528}" srcOrd="0" destOrd="0" presId="urn:microsoft.com/office/officeart/2009/layout/CircleArrowProcess"/>
    <dgm:cxn modelId="{4196420F-7245-4BF9-9A41-270B6AD268BF}" type="presOf" srcId="{F3E03075-3C28-48D9-9320-8F9B1E3468EA}" destId="{F133117B-9851-4A7E-9633-6A4003122200}" srcOrd="0" destOrd="0" presId="urn:microsoft.com/office/officeart/2009/layout/CircleArrowProcess"/>
    <dgm:cxn modelId="{D5421D4B-6F5D-4775-8E5E-50952D6F56C0}" type="presOf" srcId="{C366D69E-EA00-47AB-A932-6AA29065F8A9}" destId="{1B3E32F8-502A-47E6-A0EB-AF8F10DE7F09}" srcOrd="0" destOrd="0" presId="urn:microsoft.com/office/officeart/2009/layout/CircleArrowProcess"/>
    <dgm:cxn modelId="{52765B1D-1AEA-456A-B2F2-81EFA8162ABC}" srcId="{C366D69E-EA00-47AB-A932-6AA29065F8A9}" destId="{BF7BE862-053D-4D1E-91A2-9892CB4D63A6}" srcOrd="2" destOrd="0" parTransId="{E04CC50B-9D80-48D0-B67C-BF7DF40B5318}" sibTransId="{82A164D7-8A2C-4C3D-A035-D65091A8D9FF}"/>
    <dgm:cxn modelId="{464BA522-E160-4BD4-8E7C-4B9CBBD64105}" type="presOf" srcId="{A9935F53-F239-4EC8-BDFB-E409757B7F48}" destId="{963D10BB-3D8F-4761-81DF-0656B97CC967}" srcOrd="0" destOrd="0" presId="urn:microsoft.com/office/officeart/2009/layout/CircleArrowProcess"/>
    <dgm:cxn modelId="{77060C2F-0593-4780-BEF8-5A20D579EB80}" srcId="{C366D69E-EA00-47AB-A932-6AA29065F8A9}" destId="{F3E03075-3C28-48D9-9320-8F9B1E3468EA}" srcOrd="1" destOrd="0" parTransId="{EA378269-59C6-4520-A944-DE1379E97C9B}" sibTransId="{41A10332-EC08-4967-9222-3510A888AC50}"/>
    <dgm:cxn modelId="{5DC2A450-7039-46C1-ACB2-D522652288D0}" type="presParOf" srcId="{1B3E32F8-502A-47E6-A0EB-AF8F10DE7F09}" destId="{C2FA4F36-C152-4E29-8D49-3CA7FCD69E1D}" srcOrd="0" destOrd="0" presId="urn:microsoft.com/office/officeart/2009/layout/CircleArrowProcess"/>
    <dgm:cxn modelId="{2308BF36-D58A-43CD-9E20-3B88FA47CAAD}" type="presParOf" srcId="{C2FA4F36-C152-4E29-8D49-3CA7FCD69E1D}" destId="{B21A6159-5D54-45EB-89DA-AAB0CB3ECBA0}" srcOrd="0" destOrd="0" presId="urn:microsoft.com/office/officeart/2009/layout/CircleArrowProcess"/>
    <dgm:cxn modelId="{85D595D1-7BCF-4A54-8C36-BABBC2694E89}" type="presParOf" srcId="{1B3E32F8-502A-47E6-A0EB-AF8F10DE7F09}" destId="{963D10BB-3D8F-4761-81DF-0656B97CC967}" srcOrd="1" destOrd="0" presId="urn:microsoft.com/office/officeart/2009/layout/CircleArrowProcess"/>
    <dgm:cxn modelId="{639B858A-CB97-4BE6-A02C-069CF04BC31C}" type="presParOf" srcId="{1B3E32F8-502A-47E6-A0EB-AF8F10DE7F09}" destId="{A7087774-844A-4895-8CE6-3C942502FFB2}" srcOrd="2" destOrd="0" presId="urn:microsoft.com/office/officeart/2009/layout/CircleArrowProcess"/>
    <dgm:cxn modelId="{C029BA4E-2FF3-4EC0-BFB5-2FA4505D8881}" type="presParOf" srcId="{A7087774-844A-4895-8CE6-3C942502FFB2}" destId="{2E6490BF-9EB4-400D-8EDA-D4A0E9D6B23F}" srcOrd="0" destOrd="0" presId="urn:microsoft.com/office/officeart/2009/layout/CircleArrowProcess"/>
    <dgm:cxn modelId="{7526A831-1A84-444B-9199-56C3D180A23D}" type="presParOf" srcId="{1B3E32F8-502A-47E6-A0EB-AF8F10DE7F09}" destId="{F133117B-9851-4A7E-9633-6A4003122200}" srcOrd="3" destOrd="0" presId="urn:microsoft.com/office/officeart/2009/layout/CircleArrowProcess"/>
    <dgm:cxn modelId="{42A4736B-90A7-40F3-A880-5D55F55CDDA9}" type="presParOf" srcId="{1B3E32F8-502A-47E6-A0EB-AF8F10DE7F09}" destId="{B50D5328-248C-41CD-B88F-582AFB818270}" srcOrd="4" destOrd="0" presId="urn:microsoft.com/office/officeart/2009/layout/CircleArrowProcess"/>
    <dgm:cxn modelId="{0A7B8EC8-77D1-43DE-84FE-958230D320E2}" type="presParOf" srcId="{B50D5328-248C-41CD-B88F-582AFB818270}" destId="{C38350E4-BD8C-4BD3-9D69-FB5A4D9C042B}" srcOrd="0" destOrd="0" presId="urn:microsoft.com/office/officeart/2009/layout/CircleArrowProcess"/>
    <dgm:cxn modelId="{CEC7B6A2-4AAD-4F3C-AAAA-E07FFD207A64}" type="presParOf" srcId="{1B3E32F8-502A-47E6-A0EB-AF8F10DE7F09}" destId="{897C92F1-DCD0-4916-B4A4-03D7A7A50528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E1D6BD-21DB-44CE-97CB-F63D5F679650}">
      <dsp:nvSpPr>
        <dsp:cNvPr id="0" name=""/>
        <dsp:cNvSpPr/>
      </dsp:nvSpPr>
      <dsp:spPr>
        <a:xfrm>
          <a:off x="560069" y="0"/>
          <a:ext cx="6347460" cy="45720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DFCB23-BF00-4241-B8BB-A7A47F5E7040}">
      <dsp:nvSpPr>
        <dsp:cNvPr id="0" name=""/>
        <dsp:cNvSpPr/>
      </dsp:nvSpPr>
      <dsp:spPr>
        <a:xfrm>
          <a:off x="1063" y="1371599"/>
          <a:ext cx="2299369" cy="1828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DNA</a:t>
          </a:r>
          <a:endParaRPr lang="en-US" sz="4900" kern="1200" dirty="0"/>
        </a:p>
      </dsp:txBody>
      <dsp:txXfrm>
        <a:off x="90338" y="1460874"/>
        <a:ext cx="2120819" cy="1650250"/>
      </dsp:txXfrm>
    </dsp:sp>
    <dsp:sp modelId="{D07CC869-73A0-4C0C-8D37-385091975A1D}">
      <dsp:nvSpPr>
        <dsp:cNvPr id="0" name=""/>
        <dsp:cNvSpPr/>
      </dsp:nvSpPr>
      <dsp:spPr>
        <a:xfrm>
          <a:off x="2584115" y="1371599"/>
          <a:ext cx="2299369" cy="1828800"/>
        </a:xfrm>
        <a:prstGeom prst="roundRect">
          <a:avLst/>
        </a:prstGeom>
        <a:solidFill>
          <a:schemeClr val="accent4">
            <a:hueOff val="-2900276"/>
            <a:satOff val="42783"/>
            <a:lumOff val="-3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mRNA</a:t>
          </a:r>
          <a:endParaRPr lang="en-US" sz="4900" kern="1200" dirty="0"/>
        </a:p>
      </dsp:txBody>
      <dsp:txXfrm>
        <a:off x="2673390" y="1460874"/>
        <a:ext cx="2120819" cy="1650250"/>
      </dsp:txXfrm>
    </dsp:sp>
    <dsp:sp modelId="{72BE98D9-753E-432C-ACBE-86A2538F6F9E}">
      <dsp:nvSpPr>
        <dsp:cNvPr id="0" name=""/>
        <dsp:cNvSpPr/>
      </dsp:nvSpPr>
      <dsp:spPr>
        <a:xfrm>
          <a:off x="5167166" y="1371599"/>
          <a:ext cx="2299369" cy="1828800"/>
        </a:xfrm>
        <a:prstGeom prst="roundRect">
          <a:avLst/>
        </a:prstGeom>
        <a:solidFill>
          <a:schemeClr val="accent4">
            <a:hueOff val="-5800551"/>
            <a:satOff val="85567"/>
            <a:lumOff val="-647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Protein</a:t>
          </a:r>
          <a:endParaRPr lang="en-US" sz="4900" kern="1200" dirty="0"/>
        </a:p>
      </dsp:txBody>
      <dsp:txXfrm>
        <a:off x="5256441" y="1460874"/>
        <a:ext cx="2120819" cy="1650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1A6159-5D54-45EB-89DA-AAB0CB3ECBA0}">
      <dsp:nvSpPr>
        <dsp:cNvPr id="0" name=""/>
        <dsp:cNvSpPr/>
      </dsp:nvSpPr>
      <dsp:spPr>
        <a:xfrm>
          <a:off x="890976" y="519174"/>
          <a:ext cx="1541907" cy="154214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5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D10BB-3D8F-4761-81DF-0656B97CC967}">
      <dsp:nvSpPr>
        <dsp:cNvPr id="0" name=""/>
        <dsp:cNvSpPr/>
      </dsp:nvSpPr>
      <dsp:spPr>
        <a:xfrm>
          <a:off x="1231788" y="1075934"/>
          <a:ext cx="856808" cy="428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DNA</a:t>
          </a:r>
          <a:endParaRPr lang="en-US" sz="2300" kern="1200" dirty="0"/>
        </a:p>
      </dsp:txBody>
      <dsp:txXfrm>
        <a:off x="1231788" y="1075934"/>
        <a:ext cx="856808" cy="428301"/>
      </dsp:txXfrm>
    </dsp:sp>
    <dsp:sp modelId="{2E6490BF-9EB4-400D-8EDA-D4A0E9D6B23F}">
      <dsp:nvSpPr>
        <dsp:cNvPr id="0" name=""/>
        <dsp:cNvSpPr/>
      </dsp:nvSpPr>
      <dsp:spPr>
        <a:xfrm>
          <a:off x="462716" y="1405248"/>
          <a:ext cx="1541907" cy="154214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5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33117B-9851-4A7E-9633-6A4003122200}">
      <dsp:nvSpPr>
        <dsp:cNvPr id="0" name=""/>
        <dsp:cNvSpPr/>
      </dsp:nvSpPr>
      <dsp:spPr>
        <a:xfrm>
          <a:off x="805266" y="1967134"/>
          <a:ext cx="856808" cy="428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mRNA</a:t>
          </a:r>
          <a:endParaRPr lang="en-US" sz="2300" kern="1200" dirty="0"/>
        </a:p>
      </dsp:txBody>
      <dsp:txXfrm>
        <a:off x="805266" y="1967134"/>
        <a:ext cx="856808" cy="428301"/>
      </dsp:txXfrm>
    </dsp:sp>
    <dsp:sp modelId="{C38350E4-BD8C-4BD3-9D69-FB5A4D9C042B}">
      <dsp:nvSpPr>
        <dsp:cNvPr id="0" name=""/>
        <dsp:cNvSpPr/>
      </dsp:nvSpPr>
      <dsp:spPr>
        <a:xfrm>
          <a:off x="1000719" y="2397357"/>
          <a:ext cx="1324737" cy="132526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5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7C92F1-DCD0-4916-B4A4-03D7A7A50528}">
      <dsp:nvSpPr>
        <dsp:cNvPr id="0" name=""/>
        <dsp:cNvSpPr/>
      </dsp:nvSpPr>
      <dsp:spPr>
        <a:xfrm>
          <a:off x="1233815" y="2859615"/>
          <a:ext cx="856808" cy="428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Protein</a:t>
          </a:r>
          <a:endParaRPr lang="en-US" sz="2300" kern="1200" dirty="0"/>
        </a:p>
      </dsp:txBody>
      <dsp:txXfrm>
        <a:off x="1233815" y="2859615"/>
        <a:ext cx="856808" cy="428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1D8E-6937-4B3E-8D12-F5A2C1A36619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6FC3-B80F-40C0-82EE-14533FE401ED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1D8E-6937-4B3E-8D12-F5A2C1A36619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6FC3-B80F-40C0-82EE-14533FE40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1D8E-6937-4B3E-8D12-F5A2C1A36619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6FC3-B80F-40C0-82EE-14533FE40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1D8E-6937-4B3E-8D12-F5A2C1A36619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6FC3-B80F-40C0-82EE-14533FE40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1D8E-6937-4B3E-8D12-F5A2C1A36619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6FC3-B80F-40C0-82EE-14533FE401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1D8E-6937-4B3E-8D12-F5A2C1A36619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6FC3-B80F-40C0-82EE-14533FE40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1D8E-6937-4B3E-8D12-F5A2C1A36619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6FC3-B80F-40C0-82EE-14533FE40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1D8E-6937-4B3E-8D12-F5A2C1A36619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6FC3-B80F-40C0-82EE-14533FE40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1D8E-6937-4B3E-8D12-F5A2C1A36619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6FC3-B80F-40C0-82EE-14533FE40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1D8E-6937-4B3E-8D12-F5A2C1A36619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6FC3-B80F-40C0-82EE-14533FE401ED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1D8E-6937-4B3E-8D12-F5A2C1A36619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6FC3-B80F-40C0-82EE-14533FE401ED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83E1D8E-6937-4B3E-8D12-F5A2C1A36619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D176FC3-B80F-40C0-82EE-14533FE401E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Central Dogma of Molecular Biology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MT: Protein Synthesis</a:t>
            </a:r>
            <a:endParaRPr lang="en-US" dirty="0"/>
          </a:p>
        </p:txBody>
      </p:sp>
      <p:pic>
        <p:nvPicPr>
          <p:cNvPr id="3074" name="Picture 2" descr="http://biology200.gsu.edu/houghton/2107%20'11/Figures/General/dogm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14600"/>
            <a:ext cx="3762375" cy="393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786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Central Dogma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67056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Central = main</a:t>
            </a:r>
          </a:p>
          <a:p>
            <a:r>
              <a:rPr lang="en-US" sz="4000" dirty="0" smtClean="0"/>
              <a:t>Dogma = belief</a:t>
            </a:r>
          </a:p>
          <a:p>
            <a:endParaRPr lang="en-US" sz="4000" dirty="0"/>
          </a:p>
          <a:p>
            <a:r>
              <a:rPr lang="en-US" sz="3200" dirty="0" smtClean="0"/>
              <a:t>Ex: Christian Central Dogma: Christians believe there is one God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5064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Dogma of Molecular Biology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03985375"/>
              </p:ext>
            </p:extLst>
          </p:nvPr>
        </p:nvGraphicFramePr>
        <p:xfrm>
          <a:off x="685800" y="1676400"/>
          <a:ext cx="7467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2164572" y="4191000"/>
            <a:ext cx="18342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Transcription</a:t>
            </a:r>
          </a:p>
          <a:p>
            <a:pPr algn="ctr"/>
            <a:r>
              <a:rPr lang="en-US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(occurs in nucleus)</a:t>
            </a:r>
            <a:endParaRPr lang="en-US" sz="12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11927" y="4209288"/>
            <a:ext cx="23871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Translation</a:t>
            </a:r>
          </a:p>
          <a:p>
            <a:pPr algn="ctr"/>
            <a:r>
              <a:rPr lang="en-US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(occurs on ribosome in cytoplasm)</a:t>
            </a:r>
            <a:endParaRPr lang="en-US" sz="12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3837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Dogma of Molecular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DNA is used as a template to make mRNA in a process called transcription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mRNA is then used as a template to assemble a protein in a process called translation </a:t>
            </a:r>
          </a:p>
          <a:p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**Only goes in one direction; cannot take a protein and make mRNA or DNA from it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633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biology200.gsu.edu/houghton/2107%20'11/Figures/General/dogm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5247281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15479868"/>
              </p:ext>
            </p:extLst>
          </p:nvPr>
        </p:nvGraphicFramePr>
        <p:xfrm>
          <a:off x="5791200" y="1371600"/>
          <a:ext cx="2895600" cy="424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Central Dogma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599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each step occur?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676400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TRANSCRIPTION:</a:t>
            </a:r>
          </a:p>
          <a:p>
            <a:pPr lvl="1"/>
            <a:r>
              <a:rPr lang="en-US" dirty="0" smtClean="0"/>
              <a:t>DNA to mRNA</a:t>
            </a:r>
          </a:p>
          <a:p>
            <a:pPr lvl="1"/>
            <a:r>
              <a:rPr lang="en-US" dirty="0" smtClean="0"/>
              <a:t>Occurs inside nucleus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981200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TRANSLATION: </a:t>
            </a:r>
          </a:p>
          <a:p>
            <a:pPr lvl="1"/>
            <a:r>
              <a:rPr lang="en-US" dirty="0" smtClean="0"/>
              <a:t>mRNA to </a:t>
            </a:r>
            <a:r>
              <a:rPr lang="en-US" dirty="0" err="1" smtClean="0"/>
              <a:t>protien</a:t>
            </a:r>
            <a:endParaRPr lang="en-US" dirty="0" smtClean="0"/>
          </a:p>
          <a:p>
            <a:pPr lvl="1"/>
            <a:r>
              <a:rPr lang="en-US" dirty="0" smtClean="0"/>
              <a:t>Occurs on a ribosome in the cytoplasm</a:t>
            </a:r>
            <a:endParaRPr lang="en-US" dirty="0"/>
          </a:p>
        </p:txBody>
      </p:sp>
      <p:pic>
        <p:nvPicPr>
          <p:cNvPr id="2052" name="Picture 4" descr="http://mrscienceut.net/AnimalC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429000"/>
            <a:ext cx="3629025" cy="3111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221224" y="3675888"/>
            <a:ext cx="30696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Transcription </a:t>
            </a:r>
            <a:r>
              <a:rPr lang="en-US" sz="1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(in nucleus)</a:t>
            </a:r>
            <a:endParaRPr lang="en-US" sz="1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62997" y="4674248"/>
            <a:ext cx="29934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Translation </a:t>
            </a:r>
            <a:r>
              <a:rPr lang="en-US" sz="1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(on ribosome)</a:t>
            </a:r>
            <a:endParaRPr lang="en-US" sz="1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581400" y="4038600"/>
            <a:ext cx="1676400" cy="6096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883727" y="4984736"/>
            <a:ext cx="450273" cy="21273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927605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41</TotalTime>
  <Words>150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Central Dogma of Molecular Biology</vt:lpstr>
      <vt:lpstr>What does Central Dogma mean?</vt:lpstr>
      <vt:lpstr>Central Dogma of Molecular Biology</vt:lpstr>
      <vt:lpstr>Central Dogma of Molecular Biology</vt:lpstr>
      <vt:lpstr>Central Dogma</vt:lpstr>
      <vt:lpstr>Where does each step occur?</vt:lpstr>
    </vt:vector>
  </TitlesOfParts>
  <Company>Lindsay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Dogma of Molecular Science</dc:title>
  <dc:creator>Keeka Zamora</dc:creator>
  <cp:lastModifiedBy>Keeka Zamora</cp:lastModifiedBy>
  <cp:revision>9</cp:revision>
  <dcterms:created xsi:type="dcterms:W3CDTF">2011-08-24T15:23:19Z</dcterms:created>
  <dcterms:modified xsi:type="dcterms:W3CDTF">2011-08-24T16:04:25Z</dcterms:modified>
</cp:coreProperties>
</file>