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F402C-B948-4C07-A448-7B7F67370D19}" type="doc">
      <dgm:prSet loTypeId="urn:microsoft.com/office/officeart/2005/8/layout/hierarchy6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5CF877-9087-4E7D-9C30-74EE07FCC58A}">
      <dgm:prSet phldrT="[Text]" custT="1"/>
      <dgm:spPr/>
      <dgm:t>
        <a:bodyPr/>
        <a:lstStyle/>
        <a:p>
          <a:r>
            <a:rPr lang="en-US" sz="4800" dirty="0" smtClean="0"/>
            <a:t>Types of cells</a:t>
          </a:r>
          <a:endParaRPr lang="en-US" sz="4800" dirty="0"/>
        </a:p>
      </dgm:t>
    </dgm:pt>
    <dgm:pt modelId="{471C275B-EAAA-4915-8176-2D2EF87833A4}" type="parTrans" cxnId="{FBF32690-9C4C-4DD6-9B02-A0BD960FB9D9}">
      <dgm:prSet/>
      <dgm:spPr/>
      <dgm:t>
        <a:bodyPr/>
        <a:lstStyle/>
        <a:p>
          <a:endParaRPr lang="en-US"/>
        </a:p>
      </dgm:t>
    </dgm:pt>
    <dgm:pt modelId="{08F79E7D-0AB3-41AD-B4EE-843934723AA1}" type="sibTrans" cxnId="{FBF32690-9C4C-4DD6-9B02-A0BD960FB9D9}">
      <dgm:prSet/>
      <dgm:spPr/>
      <dgm:t>
        <a:bodyPr/>
        <a:lstStyle/>
        <a:p>
          <a:endParaRPr lang="en-US"/>
        </a:p>
      </dgm:t>
    </dgm:pt>
    <dgm:pt modelId="{44D7C578-D623-4621-B99D-6B757F6219BD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Prokaryotes</a:t>
          </a:r>
          <a:endParaRPr lang="en-US" dirty="0"/>
        </a:p>
      </dgm:t>
    </dgm:pt>
    <dgm:pt modelId="{C6090312-3EA0-4FF9-8B80-C82C08F58BFE}" type="parTrans" cxnId="{5B61C5E7-35A0-4E97-AB72-2740620E4AF8}">
      <dgm:prSet/>
      <dgm:spPr/>
      <dgm:t>
        <a:bodyPr/>
        <a:lstStyle/>
        <a:p>
          <a:endParaRPr lang="en-US"/>
        </a:p>
      </dgm:t>
    </dgm:pt>
    <dgm:pt modelId="{7F0A7F93-6EE0-40AE-9921-FE3046792EA7}" type="sibTrans" cxnId="{5B61C5E7-35A0-4E97-AB72-2740620E4AF8}">
      <dgm:prSet/>
      <dgm:spPr/>
      <dgm:t>
        <a:bodyPr/>
        <a:lstStyle/>
        <a:p>
          <a:endParaRPr lang="en-US"/>
        </a:p>
      </dgm:t>
    </dgm:pt>
    <dgm:pt modelId="{246BB3EC-F849-400E-B729-848FAB86523D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Eukaryotes</a:t>
          </a:r>
          <a:endParaRPr lang="en-US" dirty="0"/>
        </a:p>
      </dgm:t>
    </dgm:pt>
    <dgm:pt modelId="{CCAAC751-767A-4C00-B16D-4A06ED5AF1C6}" type="parTrans" cxnId="{E063D1E8-571B-4E0F-8767-B06493A12427}">
      <dgm:prSet/>
      <dgm:spPr/>
      <dgm:t>
        <a:bodyPr/>
        <a:lstStyle/>
        <a:p>
          <a:endParaRPr lang="en-US"/>
        </a:p>
      </dgm:t>
    </dgm:pt>
    <dgm:pt modelId="{38A0564B-91E6-484E-AB4F-255D454F1381}" type="sibTrans" cxnId="{E063D1E8-571B-4E0F-8767-B06493A12427}">
      <dgm:prSet/>
      <dgm:spPr/>
      <dgm:t>
        <a:bodyPr/>
        <a:lstStyle/>
        <a:p>
          <a:endParaRPr lang="en-US"/>
        </a:p>
      </dgm:t>
    </dgm:pt>
    <dgm:pt modelId="{B548E6C7-3A20-4FFF-811A-4B55DF631EB0}" type="pres">
      <dgm:prSet presAssocID="{771F402C-B948-4C07-A448-7B7F67370D1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8A92B64-B3F9-4874-B651-008A9788FBBC}" type="pres">
      <dgm:prSet presAssocID="{771F402C-B948-4C07-A448-7B7F67370D19}" presName="hierFlow" presStyleCnt="0"/>
      <dgm:spPr/>
    </dgm:pt>
    <dgm:pt modelId="{F79D410E-8E39-4B7E-9C7D-138CB456777C}" type="pres">
      <dgm:prSet presAssocID="{771F402C-B948-4C07-A448-7B7F67370D1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75FE2F2-85F9-4998-8737-CC40689831E8}" type="pres">
      <dgm:prSet presAssocID="{9C5CF877-9087-4E7D-9C30-74EE07FCC58A}" presName="Name14" presStyleCnt="0"/>
      <dgm:spPr/>
    </dgm:pt>
    <dgm:pt modelId="{47C46425-6C69-473A-A729-AC0EA60E210E}" type="pres">
      <dgm:prSet presAssocID="{9C5CF877-9087-4E7D-9C30-74EE07FCC58A}" presName="level1Shape" presStyleLbl="node0" presStyleIdx="0" presStyleCnt="1" custScaleX="144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A19A8B-C63C-4EFC-A2F3-5744DCB0CABE}" type="pres">
      <dgm:prSet presAssocID="{9C5CF877-9087-4E7D-9C30-74EE07FCC58A}" presName="hierChild2" presStyleCnt="0"/>
      <dgm:spPr/>
    </dgm:pt>
    <dgm:pt modelId="{D4210DA7-3B12-4D45-BDB6-65B999B30B55}" type="pres">
      <dgm:prSet presAssocID="{C6090312-3EA0-4FF9-8B80-C82C08F58BFE}" presName="Name19" presStyleLbl="parChTrans1D2" presStyleIdx="0" presStyleCnt="2"/>
      <dgm:spPr/>
    </dgm:pt>
    <dgm:pt modelId="{37846828-9F8B-487D-A8D9-D40291891EC7}" type="pres">
      <dgm:prSet presAssocID="{44D7C578-D623-4621-B99D-6B757F6219BD}" presName="Name21" presStyleCnt="0"/>
      <dgm:spPr/>
    </dgm:pt>
    <dgm:pt modelId="{47B9D473-A44C-4459-A241-E43D776EB855}" type="pres">
      <dgm:prSet presAssocID="{44D7C578-D623-4621-B99D-6B757F6219BD}" presName="level2Shape" presStyleLbl="node2" presStyleIdx="0" presStyleCnt="2"/>
      <dgm:spPr/>
    </dgm:pt>
    <dgm:pt modelId="{3B6010C8-E5AA-4992-9254-3DBA5424CB91}" type="pres">
      <dgm:prSet presAssocID="{44D7C578-D623-4621-B99D-6B757F6219BD}" presName="hierChild3" presStyleCnt="0"/>
      <dgm:spPr/>
    </dgm:pt>
    <dgm:pt modelId="{E4A46CB2-0371-4E4A-A332-F52D7E652233}" type="pres">
      <dgm:prSet presAssocID="{CCAAC751-767A-4C00-B16D-4A06ED5AF1C6}" presName="Name19" presStyleLbl="parChTrans1D2" presStyleIdx="1" presStyleCnt="2"/>
      <dgm:spPr/>
    </dgm:pt>
    <dgm:pt modelId="{BAE585E2-1183-4F63-9415-5FE9634C1F8C}" type="pres">
      <dgm:prSet presAssocID="{246BB3EC-F849-400E-B729-848FAB86523D}" presName="Name21" presStyleCnt="0"/>
      <dgm:spPr/>
    </dgm:pt>
    <dgm:pt modelId="{7C156FBB-3EA2-4518-BCF6-385B2CCE07DA}" type="pres">
      <dgm:prSet presAssocID="{246BB3EC-F849-400E-B729-848FAB86523D}" presName="level2Shape" presStyleLbl="node2" presStyleIdx="1" presStyleCnt="2"/>
      <dgm:spPr/>
      <dgm:t>
        <a:bodyPr/>
        <a:lstStyle/>
        <a:p>
          <a:endParaRPr lang="en-US"/>
        </a:p>
      </dgm:t>
    </dgm:pt>
    <dgm:pt modelId="{22DBF482-C8F1-4EF5-ADA8-312B26415994}" type="pres">
      <dgm:prSet presAssocID="{246BB3EC-F849-400E-B729-848FAB86523D}" presName="hierChild3" presStyleCnt="0"/>
      <dgm:spPr/>
    </dgm:pt>
    <dgm:pt modelId="{6B0FEB8E-F6C8-47AB-9419-E1BDD7A503DD}" type="pres">
      <dgm:prSet presAssocID="{771F402C-B948-4C07-A448-7B7F67370D19}" presName="bgShapesFlow" presStyleCnt="0"/>
      <dgm:spPr/>
    </dgm:pt>
  </dgm:ptLst>
  <dgm:cxnLst>
    <dgm:cxn modelId="{998C3450-B9B1-47E7-B61D-A026B042A8A9}" type="presOf" srcId="{CCAAC751-767A-4C00-B16D-4A06ED5AF1C6}" destId="{E4A46CB2-0371-4E4A-A332-F52D7E652233}" srcOrd="0" destOrd="0" presId="urn:microsoft.com/office/officeart/2005/8/layout/hierarchy6"/>
    <dgm:cxn modelId="{19FEC75A-0144-4FBB-99C6-8835357D5A06}" type="presOf" srcId="{44D7C578-D623-4621-B99D-6B757F6219BD}" destId="{47B9D473-A44C-4459-A241-E43D776EB855}" srcOrd="0" destOrd="0" presId="urn:microsoft.com/office/officeart/2005/8/layout/hierarchy6"/>
    <dgm:cxn modelId="{FBF32690-9C4C-4DD6-9B02-A0BD960FB9D9}" srcId="{771F402C-B948-4C07-A448-7B7F67370D19}" destId="{9C5CF877-9087-4E7D-9C30-74EE07FCC58A}" srcOrd="0" destOrd="0" parTransId="{471C275B-EAAA-4915-8176-2D2EF87833A4}" sibTransId="{08F79E7D-0AB3-41AD-B4EE-843934723AA1}"/>
    <dgm:cxn modelId="{1F6472B2-D03E-457A-9E2C-3A75A75CE5C3}" type="presOf" srcId="{9C5CF877-9087-4E7D-9C30-74EE07FCC58A}" destId="{47C46425-6C69-473A-A729-AC0EA60E210E}" srcOrd="0" destOrd="0" presId="urn:microsoft.com/office/officeart/2005/8/layout/hierarchy6"/>
    <dgm:cxn modelId="{08919E8E-716B-4EF2-88CE-5F6CF02CF6BE}" type="presOf" srcId="{771F402C-B948-4C07-A448-7B7F67370D19}" destId="{B548E6C7-3A20-4FFF-811A-4B55DF631EB0}" srcOrd="0" destOrd="0" presId="urn:microsoft.com/office/officeart/2005/8/layout/hierarchy6"/>
    <dgm:cxn modelId="{5B61C5E7-35A0-4E97-AB72-2740620E4AF8}" srcId="{9C5CF877-9087-4E7D-9C30-74EE07FCC58A}" destId="{44D7C578-D623-4621-B99D-6B757F6219BD}" srcOrd="0" destOrd="0" parTransId="{C6090312-3EA0-4FF9-8B80-C82C08F58BFE}" sibTransId="{7F0A7F93-6EE0-40AE-9921-FE3046792EA7}"/>
    <dgm:cxn modelId="{952D0A54-E032-4B64-999A-8B5D06B18461}" type="presOf" srcId="{C6090312-3EA0-4FF9-8B80-C82C08F58BFE}" destId="{D4210DA7-3B12-4D45-BDB6-65B999B30B55}" srcOrd="0" destOrd="0" presId="urn:microsoft.com/office/officeart/2005/8/layout/hierarchy6"/>
    <dgm:cxn modelId="{3D24B44E-4ADE-4B50-A988-440DE54A99C7}" type="presOf" srcId="{246BB3EC-F849-400E-B729-848FAB86523D}" destId="{7C156FBB-3EA2-4518-BCF6-385B2CCE07DA}" srcOrd="0" destOrd="0" presId="urn:microsoft.com/office/officeart/2005/8/layout/hierarchy6"/>
    <dgm:cxn modelId="{E063D1E8-571B-4E0F-8767-B06493A12427}" srcId="{9C5CF877-9087-4E7D-9C30-74EE07FCC58A}" destId="{246BB3EC-F849-400E-B729-848FAB86523D}" srcOrd="1" destOrd="0" parTransId="{CCAAC751-767A-4C00-B16D-4A06ED5AF1C6}" sibTransId="{38A0564B-91E6-484E-AB4F-255D454F1381}"/>
    <dgm:cxn modelId="{17850242-2F86-42DE-BF66-A6BE827A124D}" type="presParOf" srcId="{B548E6C7-3A20-4FFF-811A-4B55DF631EB0}" destId="{58A92B64-B3F9-4874-B651-008A9788FBBC}" srcOrd="0" destOrd="0" presId="urn:microsoft.com/office/officeart/2005/8/layout/hierarchy6"/>
    <dgm:cxn modelId="{4491C93D-2194-4C13-AAFE-3A3A404F2F92}" type="presParOf" srcId="{58A92B64-B3F9-4874-B651-008A9788FBBC}" destId="{F79D410E-8E39-4B7E-9C7D-138CB456777C}" srcOrd="0" destOrd="0" presId="urn:microsoft.com/office/officeart/2005/8/layout/hierarchy6"/>
    <dgm:cxn modelId="{BA739639-41D9-4FD1-9137-5F780590086D}" type="presParOf" srcId="{F79D410E-8E39-4B7E-9C7D-138CB456777C}" destId="{775FE2F2-85F9-4998-8737-CC40689831E8}" srcOrd="0" destOrd="0" presId="urn:microsoft.com/office/officeart/2005/8/layout/hierarchy6"/>
    <dgm:cxn modelId="{8961EA35-E744-4915-BBD5-AB1E76EC2FF5}" type="presParOf" srcId="{775FE2F2-85F9-4998-8737-CC40689831E8}" destId="{47C46425-6C69-473A-A729-AC0EA60E210E}" srcOrd="0" destOrd="0" presId="urn:microsoft.com/office/officeart/2005/8/layout/hierarchy6"/>
    <dgm:cxn modelId="{391C7EE5-A7C9-4538-A2FF-68BA794CD035}" type="presParOf" srcId="{775FE2F2-85F9-4998-8737-CC40689831E8}" destId="{BBA19A8B-C63C-4EFC-A2F3-5744DCB0CABE}" srcOrd="1" destOrd="0" presId="urn:microsoft.com/office/officeart/2005/8/layout/hierarchy6"/>
    <dgm:cxn modelId="{4D75B3B0-FE25-4059-9853-0BBEEFC2187C}" type="presParOf" srcId="{BBA19A8B-C63C-4EFC-A2F3-5744DCB0CABE}" destId="{D4210DA7-3B12-4D45-BDB6-65B999B30B55}" srcOrd="0" destOrd="0" presId="urn:microsoft.com/office/officeart/2005/8/layout/hierarchy6"/>
    <dgm:cxn modelId="{12970DB9-1535-4F62-850A-CDE75F1A9D9D}" type="presParOf" srcId="{BBA19A8B-C63C-4EFC-A2F3-5744DCB0CABE}" destId="{37846828-9F8B-487D-A8D9-D40291891EC7}" srcOrd="1" destOrd="0" presId="urn:microsoft.com/office/officeart/2005/8/layout/hierarchy6"/>
    <dgm:cxn modelId="{DEE6054A-FD82-4CDD-8E82-8C3D2ACE7797}" type="presParOf" srcId="{37846828-9F8B-487D-A8D9-D40291891EC7}" destId="{47B9D473-A44C-4459-A241-E43D776EB855}" srcOrd="0" destOrd="0" presId="urn:microsoft.com/office/officeart/2005/8/layout/hierarchy6"/>
    <dgm:cxn modelId="{318E80C2-B218-4805-961F-E6D2F2C63A0D}" type="presParOf" srcId="{37846828-9F8B-487D-A8D9-D40291891EC7}" destId="{3B6010C8-E5AA-4992-9254-3DBA5424CB91}" srcOrd="1" destOrd="0" presId="urn:microsoft.com/office/officeart/2005/8/layout/hierarchy6"/>
    <dgm:cxn modelId="{2B022E0E-D8A4-47DE-9BC6-D24ABC8FC1FF}" type="presParOf" srcId="{BBA19A8B-C63C-4EFC-A2F3-5744DCB0CABE}" destId="{E4A46CB2-0371-4E4A-A332-F52D7E652233}" srcOrd="2" destOrd="0" presId="urn:microsoft.com/office/officeart/2005/8/layout/hierarchy6"/>
    <dgm:cxn modelId="{7605434E-D14F-45D2-9370-81C63272D269}" type="presParOf" srcId="{BBA19A8B-C63C-4EFC-A2F3-5744DCB0CABE}" destId="{BAE585E2-1183-4F63-9415-5FE9634C1F8C}" srcOrd="3" destOrd="0" presId="urn:microsoft.com/office/officeart/2005/8/layout/hierarchy6"/>
    <dgm:cxn modelId="{F422C5E6-DE21-4644-B891-39D58728298A}" type="presParOf" srcId="{BAE585E2-1183-4F63-9415-5FE9634C1F8C}" destId="{7C156FBB-3EA2-4518-BCF6-385B2CCE07DA}" srcOrd="0" destOrd="0" presId="urn:microsoft.com/office/officeart/2005/8/layout/hierarchy6"/>
    <dgm:cxn modelId="{B3E88FC2-2584-4D6C-815C-2CAAEE61DBC4}" type="presParOf" srcId="{BAE585E2-1183-4F63-9415-5FE9634C1F8C}" destId="{22DBF482-C8F1-4EF5-ADA8-312B26415994}" srcOrd="1" destOrd="0" presId="urn:microsoft.com/office/officeart/2005/8/layout/hierarchy6"/>
    <dgm:cxn modelId="{9940DDAF-552C-4DDC-BE66-27724039B6A0}" type="presParOf" srcId="{B548E6C7-3A20-4FFF-811A-4B55DF631EB0}" destId="{6B0FEB8E-F6C8-47AB-9419-E1BDD7A503D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46425-6C69-473A-A729-AC0EA60E210E}">
      <dsp:nvSpPr>
        <dsp:cNvPr id="0" name=""/>
        <dsp:cNvSpPr/>
      </dsp:nvSpPr>
      <dsp:spPr>
        <a:xfrm>
          <a:off x="1219203" y="793"/>
          <a:ext cx="3657593" cy="1692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Types of cells</a:t>
          </a:r>
          <a:endParaRPr lang="en-US" sz="4800" kern="1200" dirty="0"/>
        </a:p>
      </dsp:txBody>
      <dsp:txXfrm>
        <a:off x="1268780" y="50370"/>
        <a:ext cx="3558439" cy="1593517"/>
      </dsp:txXfrm>
    </dsp:sp>
    <dsp:sp modelId="{D4210DA7-3B12-4D45-BDB6-65B999B30B55}">
      <dsp:nvSpPr>
        <dsp:cNvPr id="0" name=""/>
        <dsp:cNvSpPr/>
      </dsp:nvSpPr>
      <dsp:spPr>
        <a:xfrm>
          <a:off x="1397644" y="1693465"/>
          <a:ext cx="1650355" cy="677068"/>
        </a:xfrm>
        <a:custGeom>
          <a:avLst/>
          <a:gdLst/>
          <a:ahLst/>
          <a:cxnLst/>
          <a:rect l="0" t="0" r="0" b="0"/>
          <a:pathLst>
            <a:path>
              <a:moveTo>
                <a:pt x="1650355" y="0"/>
              </a:moveTo>
              <a:lnTo>
                <a:pt x="1650355" y="338534"/>
              </a:lnTo>
              <a:lnTo>
                <a:pt x="0" y="338534"/>
              </a:lnTo>
              <a:lnTo>
                <a:pt x="0" y="677068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9D473-A44C-4459-A241-E43D776EB855}">
      <dsp:nvSpPr>
        <dsp:cNvPr id="0" name=""/>
        <dsp:cNvSpPr/>
      </dsp:nvSpPr>
      <dsp:spPr>
        <a:xfrm>
          <a:off x="128141" y="2370534"/>
          <a:ext cx="2539007" cy="169267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Prokaryotes</a:t>
          </a:r>
          <a:endParaRPr lang="en-US" sz="2900" kern="1200" dirty="0"/>
        </a:p>
      </dsp:txBody>
      <dsp:txXfrm>
        <a:off x="177718" y="2420111"/>
        <a:ext cx="2439853" cy="1593517"/>
      </dsp:txXfrm>
    </dsp:sp>
    <dsp:sp modelId="{E4A46CB2-0371-4E4A-A332-F52D7E652233}">
      <dsp:nvSpPr>
        <dsp:cNvPr id="0" name=""/>
        <dsp:cNvSpPr/>
      </dsp:nvSpPr>
      <dsp:spPr>
        <a:xfrm>
          <a:off x="3048000" y="1693465"/>
          <a:ext cx="1650355" cy="677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34"/>
              </a:lnTo>
              <a:lnTo>
                <a:pt x="1650355" y="338534"/>
              </a:lnTo>
              <a:lnTo>
                <a:pt x="1650355" y="677068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56FBB-3EA2-4518-BCF6-385B2CCE07DA}">
      <dsp:nvSpPr>
        <dsp:cNvPr id="0" name=""/>
        <dsp:cNvSpPr/>
      </dsp:nvSpPr>
      <dsp:spPr>
        <a:xfrm>
          <a:off x="3428851" y="2370534"/>
          <a:ext cx="2539007" cy="1692671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Eukaryotes</a:t>
          </a:r>
          <a:endParaRPr lang="en-US" sz="2900" kern="1200" dirty="0"/>
        </a:p>
      </dsp:txBody>
      <dsp:txXfrm>
        <a:off x="3478428" y="2420111"/>
        <a:ext cx="2439853" cy="1593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DE12-9C41-4E6C-8063-8BFDB40697B5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88E-9A9D-4545-875F-D66227A9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DE12-9C41-4E6C-8063-8BFDB40697B5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88E-9A9D-4545-875F-D66227A9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DE12-9C41-4E6C-8063-8BFDB40697B5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88E-9A9D-4545-875F-D66227A9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DE12-9C41-4E6C-8063-8BFDB40697B5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88E-9A9D-4545-875F-D66227A9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DE12-9C41-4E6C-8063-8BFDB40697B5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88E-9A9D-4545-875F-D66227A9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DE12-9C41-4E6C-8063-8BFDB40697B5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88E-9A9D-4545-875F-D66227A9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DE12-9C41-4E6C-8063-8BFDB40697B5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88E-9A9D-4545-875F-D66227A9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DE12-9C41-4E6C-8063-8BFDB40697B5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88E-9A9D-4545-875F-D66227A9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DE12-9C41-4E6C-8063-8BFDB40697B5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88E-9A9D-4545-875F-D66227A9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DE12-9C41-4E6C-8063-8BFDB40697B5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88E-9A9D-4545-875F-D66227A9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DE12-9C41-4E6C-8063-8BFDB40697B5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88E-9A9D-4545-875F-D66227A962F9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EDE12-9C41-4E6C-8063-8BFDB40697B5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C88E-9A9D-4545-875F-D66227A962F9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657600"/>
            <a:ext cx="7117180" cy="1470025"/>
          </a:xfrm>
        </p:spPr>
        <p:txBody>
          <a:bodyPr/>
          <a:lstStyle/>
          <a:p>
            <a:r>
              <a:rPr lang="en-US" dirty="0" smtClean="0"/>
              <a:t>Prokaryote vs. Eukaryote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105400"/>
            <a:ext cx="7117180" cy="861420"/>
          </a:xfrm>
        </p:spPr>
        <p:txBody>
          <a:bodyPr/>
          <a:lstStyle/>
          <a:p>
            <a:r>
              <a:rPr lang="en-US" dirty="0" smtClean="0"/>
              <a:t>MT: Cell Processes and Chemical Reactions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7339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59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3206136"/>
              </p:ext>
            </p:extLst>
          </p:nvPr>
        </p:nvGraphicFramePr>
        <p:xfrm>
          <a:off x="1524000" y="76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06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36483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Size: Small</a:t>
            </a:r>
          </a:p>
          <a:p>
            <a:r>
              <a:rPr lang="en-US" sz="2800" dirty="0" smtClean="0"/>
              <a:t>Cells: </a:t>
            </a:r>
            <a:r>
              <a:rPr lang="en-US" sz="2800" dirty="0" err="1" smtClean="0"/>
              <a:t>uni</a:t>
            </a:r>
            <a:r>
              <a:rPr lang="en-US" sz="2800" dirty="0" smtClean="0"/>
              <a:t> cellular</a:t>
            </a:r>
          </a:p>
          <a:p>
            <a:r>
              <a:rPr lang="en-US" sz="2800" dirty="0" smtClean="0"/>
              <a:t>No Nucleus</a:t>
            </a:r>
          </a:p>
          <a:p>
            <a:r>
              <a:rPr lang="en-US" sz="2800" dirty="0" smtClean="0"/>
              <a:t>No organelles</a:t>
            </a:r>
          </a:p>
          <a:p>
            <a:r>
              <a:rPr lang="en-US" sz="2800" dirty="0" smtClean="0"/>
              <a:t>Has cytoplasm, cell membrane, and free ribosomes</a:t>
            </a:r>
          </a:p>
          <a:p>
            <a:r>
              <a:rPr lang="en-US" sz="2800" dirty="0" smtClean="0"/>
              <a:t>DNA floating in cytoplasm</a:t>
            </a:r>
          </a:p>
          <a:p>
            <a:r>
              <a:rPr lang="en-US" sz="2800" dirty="0" smtClean="0"/>
              <a:t>Example: bacteria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582473"/>
            <a:ext cx="4488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Prokaryote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898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582473"/>
            <a:ext cx="4488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Prokaryote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3338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5718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53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125112" cy="436483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Size: large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Cells: mostly multicellular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Has Nucleus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Many organelles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Has cytoplasm, cell membrane, and free ribosomes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DNA floating in nucleus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Example: plants, animals, fungi,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protista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5540" y="582473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Eu</a:t>
            </a:r>
            <a:r>
              <a:rPr lang="en-US" sz="54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karyote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27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5540" y="582473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Eu</a:t>
            </a:r>
            <a:r>
              <a:rPr lang="en-US" sz="54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karyote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9687"/>
            <a:ext cx="52673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27244"/>
            <a:ext cx="40481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21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220155" cy="1534076"/>
          </a:xfrm>
        </p:spPr>
        <p:txBody>
          <a:bodyPr/>
          <a:lstStyle/>
          <a:p>
            <a:r>
              <a:rPr lang="en-US" sz="4800" dirty="0" smtClean="0"/>
              <a:t>Which types of cells make up your body?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82641198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15</TotalTime>
  <Words>89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Summer</vt:lpstr>
      <vt:lpstr>Prokaryote vs. Eukaryote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types of cells make up your body?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Prokaryote vs. Eukaryote</dc:title>
  <dc:creator>Keeka Zamora</dc:creator>
  <cp:lastModifiedBy>Keeka Zamora</cp:lastModifiedBy>
  <cp:revision>5</cp:revision>
  <dcterms:created xsi:type="dcterms:W3CDTF">2010-11-11T00:09:31Z</dcterms:created>
  <dcterms:modified xsi:type="dcterms:W3CDTF">2010-11-11T00:25:00Z</dcterms:modified>
</cp:coreProperties>
</file>