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FB2964D-E199-4040-9401-CBD38B26B034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3A73449-C4F7-4601-8FC4-4B8EED596A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8229600" cy="2743200"/>
          </a:xfrm>
        </p:spPr>
        <p:txBody>
          <a:bodyPr/>
          <a:lstStyle/>
          <a:p>
            <a:r>
              <a:rPr lang="en-US" sz="6600" dirty="0" smtClean="0"/>
              <a:t>How to Efficiently </a:t>
            </a:r>
            <a:br>
              <a:rPr lang="en-US" sz="6600" dirty="0" smtClean="0"/>
            </a:br>
            <a:r>
              <a:rPr lang="en-US" sz="6600" dirty="0" smtClean="0"/>
              <a:t>Complete a MT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9314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if I don’t score 70% or higher?</a:t>
            </a:r>
          </a:p>
          <a:p>
            <a:r>
              <a:rPr lang="en-US" sz="2800" dirty="0" smtClean="0"/>
              <a:t>What if my level 3 or 4 evidence is not level 3?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Meet with Mrs. Gonzales.</a:t>
            </a:r>
          </a:p>
          <a:p>
            <a:r>
              <a:rPr lang="en-US" sz="2800" dirty="0" smtClean="0"/>
              <a:t>Review version one of EOT. Go over questions.</a:t>
            </a:r>
          </a:p>
          <a:p>
            <a:r>
              <a:rPr lang="en-US" sz="2800" dirty="0" smtClean="0"/>
              <a:t>Make a plan to re-study and revise evidence.</a:t>
            </a:r>
          </a:p>
          <a:p>
            <a:r>
              <a:rPr lang="en-US" sz="2800" dirty="0" smtClean="0"/>
              <a:t>Take version two of EOT.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035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Obtain a rubric by:</a:t>
            </a:r>
          </a:p>
          <a:p>
            <a:pPr lvl="2"/>
            <a:r>
              <a:rPr lang="en-US" sz="3600" dirty="0" smtClean="0"/>
              <a:t>Downloading it from learnsciencewithmrsg.weebly.com</a:t>
            </a:r>
          </a:p>
          <a:p>
            <a:pPr lvl="2"/>
            <a:r>
              <a:rPr lang="en-US" sz="3600" dirty="0" smtClean="0"/>
              <a:t>Save it on netbook/computer</a:t>
            </a:r>
          </a:p>
          <a:p>
            <a:pPr lvl="2"/>
            <a:r>
              <a:rPr lang="en-US" sz="3600" dirty="0" smtClean="0"/>
              <a:t>Print it from library/home computer</a:t>
            </a:r>
          </a:p>
        </p:txBody>
      </p:sp>
    </p:spTree>
    <p:extLst>
      <p:ext uri="{BB962C8B-B14F-4D97-AF65-F5344CB8AC3E}">
        <p14:creationId xmlns:p14="http://schemas.microsoft.com/office/powerpoint/2010/main" val="319742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Read the rubric.</a:t>
            </a:r>
          </a:p>
          <a:p>
            <a:r>
              <a:rPr lang="en-US" sz="3600" dirty="0" smtClean="0"/>
              <a:t>Re-read the rubric.</a:t>
            </a:r>
          </a:p>
          <a:p>
            <a:pPr lvl="2"/>
            <a:r>
              <a:rPr lang="en-US" sz="3600" dirty="0" smtClean="0"/>
              <a:t>What is it asking you to learn?</a:t>
            </a:r>
          </a:p>
          <a:p>
            <a:pPr lvl="2"/>
            <a:r>
              <a:rPr lang="en-US" sz="3600" dirty="0" smtClean="0"/>
              <a:t>Underline terms you need to Google.</a:t>
            </a:r>
          </a:p>
          <a:p>
            <a:pPr marL="64008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6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Plan evidence or project.</a:t>
            </a:r>
          </a:p>
          <a:p>
            <a:pPr lvl="2"/>
            <a:r>
              <a:rPr lang="en-US" sz="2800" dirty="0" smtClean="0"/>
              <a:t>What am I going to turn in?</a:t>
            </a:r>
          </a:p>
          <a:p>
            <a:pPr lvl="2"/>
            <a:r>
              <a:rPr lang="en-US" sz="2800" dirty="0" smtClean="0"/>
              <a:t>What learning tools “fit” with this MT?</a:t>
            </a:r>
          </a:p>
          <a:p>
            <a:pPr lvl="2"/>
            <a:r>
              <a:rPr lang="en-US" sz="2800" dirty="0" smtClean="0"/>
              <a:t>How can I combine LT’s to make better use of my time?</a:t>
            </a:r>
          </a:p>
          <a:p>
            <a:pPr lvl="2"/>
            <a:r>
              <a:rPr lang="en-US" sz="2800" dirty="0" smtClean="0"/>
              <a:t>How could I combine LT’s to make a project out of this MT?</a:t>
            </a:r>
          </a:p>
          <a:p>
            <a:pPr lvl="2"/>
            <a:r>
              <a:rPr lang="en-US" sz="2800" dirty="0" smtClean="0"/>
              <a:t>How quickly do I want to complete this MT?</a:t>
            </a:r>
          </a:p>
          <a:p>
            <a:pPr lvl="2"/>
            <a:r>
              <a:rPr lang="en-US" sz="2800" dirty="0" smtClean="0"/>
              <a:t>What other evidence/projects do I also have to complete?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07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Set dates for completion of learning each LT.</a:t>
            </a:r>
          </a:p>
          <a:p>
            <a:pPr lvl="2"/>
            <a:r>
              <a:rPr lang="en-US" sz="2400" dirty="0" smtClean="0"/>
              <a:t>Thinking of the evidence/project that you plan to complete, how much time will this take?</a:t>
            </a:r>
          </a:p>
          <a:p>
            <a:pPr lvl="2"/>
            <a:r>
              <a:rPr lang="en-US" sz="2400" dirty="0" smtClean="0"/>
              <a:t>Highlight these dates and write them in your calendar/phone.</a:t>
            </a:r>
          </a:p>
          <a:p>
            <a:pPr lvl="2"/>
            <a:r>
              <a:rPr lang="en-US" sz="2400" dirty="0" smtClean="0"/>
              <a:t>Remember your EOT date is a HARD DEADLINE. Your learning and evidence needs to be finished by this date.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8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Set learning goals for meeting your first LT date.</a:t>
            </a:r>
          </a:p>
          <a:p>
            <a:pPr lvl="2"/>
            <a:r>
              <a:rPr lang="en-US" sz="2800" dirty="0" smtClean="0"/>
              <a:t>Consider time in class and time outside of class too.</a:t>
            </a:r>
          </a:p>
          <a:p>
            <a:pPr lvl="2"/>
            <a:r>
              <a:rPr lang="en-US" sz="2800" dirty="0" smtClean="0"/>
              <a:t>Use your rubric to underline/write notes about the LG’s you are going to finish each day.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28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Stay ORGANIZED!!</a:t>
            </a:r>
          </a:p>
          <a:p>
            <a:pPr lvl="2"/>
            <a:r>
              <a:rPr lang="en-US" sz="2600" dirty="0" smtClean="0"/>
              <a:t>Use your phone calendar or planning calendar.</a:t>
            </a:r>
          </a:p>
          <a:p>
            <a:pPr lvl="2"/>
            <a:r>
              <a:rPr lang="en-US" sz="2600" dirty="0" smtClean="0"/>
              <a:t>Examples of how students organize their supplies:</a:t>
            </a:r>
          </a:p>
          <a:p>
            <a:pPr lvl="4"/>
            <a:r>
              <a:rPr lang="en-US" sz="2600" dirty="0" smtClean="0"/>
              <a:t>A binder with tabs for each subject.</a:t>
            </a:r>
          </a:p>
          <a:p>
            <a:pPr lvl="4"/>
            <a:r>
              <a:rPr lang="en-US" sz="2600" dirty="0"/>
              <a:t>A</a:t>
            </a:r>
            <a:r>
              <a:rPr lang="en-US" sz="2600" dirty="0" smtClean="0"/>
              <a:t> notebook for each subject.</a:t>
            </a:r>
          </a:p>
          <a:p>
            <a:pPr lvl="4"/>
            <a:r>
              <a:rPr lang="en-US" sz="2600" dirty="0"/>
              <a:t>A</a:t>
            </a:r>
            <a:r>
              <a:rPr lang="en-US" sz="2600" dirty="0" smtClean="0"/>
              <a:t> file folder for each subject.</a:t>
            </a:r>
          </a:p>
          <a:p>
            <a:pPr lvl="2"/>
            <a:r>
              <a:rPr lang="en-US" sz="2600" dirty="0" smtClean="0"/>
              <a:t>All your notes, diagrams, labs, handouts for each subject needs to be in order by MT, clean, and organized.</a:t>
            </a:r>
          </a:p>
          <a:p>
            <a:pPr lvl="2"/>
            <a:r>
              <a:rPr lang="en-US" sz="3900" dirty="0" smtClean="0"/>
              <a:t>What will work best for you?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402379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Study, Study, Study!!!</a:t>
            </a:r>
          </a:p>
          <a:p>
            <a:pPr lvl="2"/>
            <a:r>
              <a:rPr lang="en-US" sz="2800" dirty="0" smtClean="0"/>
              <a:t>Three to five nights before an EOT you need to review your notes, diagrams, labs, handouts for 30 minutes.</a:t>
            </a:r>
          </a:p>
          <a:p>
            <a:pPr lvl="2"/>
            <a:r>
              <a:rPr lang="en-US" sz="2800" dirty="0" smtClean="0"/>
              <a:t>The night before an EOT you need to have a partner ask you questions from your notes, diagrams, labs, handouts.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588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Turn in level 3 or 4 evidence.</a:t>
            </a:r>
          </a:p>
          <a:p>
            <a:r>
              <a:rPr lang="en-US" sz="3600" dirty="0" smtClean="0"/>
              <a:t>Score 70% or higher on each LT.</a:t>
            </a:r>
          </a:p>
          <a:p>
            <a:r>
              <a:rPr lang="en-US" sz="3600" dirty="0" smtClean="0"/>
              <a:t>Move on to next MT. Go back to step one.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8877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55</TotalTime>
  <Words>433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How to Efficiently  Complete a MT</vt:lpstr>
      <vt:lpstr>Step One</vt:lpstr>
      <vt:lpstr>Step Two</vt:lpstr>
      <vt:lpstr>Step Three</vt:lpstr>
      <vt:lpstr>Step Four</vt:lpstr>
      <vt:lpstr>Step Five</vt:lpstr>
      <vt:lpstr>Step Six</vt:lpstr>
      <vt:lpstr>Step Seven</vt:lpstr>
      <vt:lpstr>Step Eight</vt:lpstr>
      <vt:lpstr>PowerPoint Presentation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Efficiently  Complete a MT</dc:title>
  <dc:creator>Katryn Gonzales</dc:creator>
  <cp:lastModifiedBy>Katryn Gonzales</cp:lastModifiedBy>
  <cp:revision>4</cp:revision>
  <dcterms:created xsi:type="dcterms:W3CDTF">2012-08-09T20:03:03Z</dcterms:created>
  <dcterms:modified xsi:type="dcterms:W3CDTF">2012-08-09T20:58:56Z</dcterms:modified>
</cp:coreProperties>
</file>